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media/image17.jpg" ContentType="image/jp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71" r:id="rId6"/>
    <p:sldId id="268" r:id="rId7"/>
    <p:sldId id="260" r:id="rId8"/>
    <p:sldId id="266" r:id="rId9"/>
    <p:sldId id="270" r:id="rId10"/>
    <p:sldId id="262" r:id="rId11"/>
    <p:sldId id="263" r:id="rId12"/>
    <p:sldId id="264" r:id="rId13"/>
    <p:sldId id="265" r:id="rId14"/>
    <p:sldId id="267" r:id="rId15"/>
  </p:sldIdLst>
  <p:sldSz cx="12192000" cy="6858000"/>
  <p:notesSz cx="9290050" cy="7004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38" autoAdjust="0"/>
    <p:restoredTop sz="94660"/>
  </p:normalViewPr>
  <p:slideViewPr>
    <p:cSldViewPr snapToGrid="0">
      <p:cViewPr varScale="1">
        <p:scale>
          <a:sx n="95" d="100"/>
          <a:sy n="95" d="100"/>
        </p:scale>
        <p:origin x="21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18/5/colors/Iconchunking_coloredtext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0"/>
      </a:schemeClr>
    </dgm:fillClrLst>
    <dgm:linClrLst>
      <a:schemeClr val="accent2"/>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a:schemeClr val="accent2"/>
      <a:schemeClr val="accent3"/>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a:schemeClr val="accent2"/>
      <a:schemeClr val="accent3"/>
    </dgm:txFillClrLst>
    <dgm:txEffectClrLst/>
  </dgm:styleLbl>
</dgm:colorsDef>
</file>

<file path=ppt/diagrams/data1.xml><?xml version="1.0" encoding="utf-8"?>
<dgm:dataModel xmlns:dgm="http://schemas.openxmlformats.org/drawingml/2006/diagram" xmlns:a="http://schemas.openxmlformats.org/drawingml/2006/main">
  <dgm:ptLst>
    <dgm:pt modelId="{0B888B64-B971-4319-AC88-964026438832}" type="doc">
      <dgm:prSet loTypeId="urn:microsoft.com/office/officeart/2018/5/layout/IconLeafLabelList" loCatId="icon" qsTypeId="urn:microsoft.com/office/officeart/2005/8/quickstyle/simple1" qsCatId="simple" csTypeId="urn:microsoft.com/office/officeart/2018/5/colors/Iconchunking_coloredtext_colorful2" csCatId="colorful" phldr="1"/>
      <dgm:spPr/>
      <dgm:t>
        <a:bodyPr/>
        <a:lstStyle/>
        <a:p>
          <a:endParaRPr lang="en-US"/>
        </a:p>
      </dgm:t>
    </dgm:pt>
    <dgm:pt modelId="{9FBFB82F-4B77-46E2-8842-45C3A1BA2403}">
      <dgm:prSet/>
      <dgm:spPr/>
      <dgm:t>
        <a:bodyPr/>
        <a:lstStyle/>
        <a:p>
          <a:pPr algn="ctr">
            <a:lnSpc>
              <a:spcPct val="100000"/>
            </a:lnSpc>
            <a:defRPr cap="all"/>
          </a:pPr>
          <a:r>
            <a:rPr lang="en-US" dirty="0"/>
            <a:t>Provides uniformity of channel labeling throughout Region for repeated and direct/simplex use</a:t>
          </a:r>
        </a:p>
      </dgm:t>
    </dgm:pt>
    <dgm:pt modelId="{4AB21A39-CC9C-4963-9748-E4164CAFCBEE}" type="parTrans" cxnId="{845FB800-5558-43B6-A3C2-394DB0FCA3F1}">
      <dgm:prSet/>
      <dgm:spPr/>
      <dgm:t>
        <a:bodyPr/>
        <a:lstStyle/>
        <a:p>
          <a:endParaRPr lang="en-US"/>
        </a:p>
      </dgm:t>
    </dgm:pt>
    <dgm:pt modelId="{FE0920C9-8920-4A73-B1EE-1C83E485855B}" type="sibTrans" cxnId="{845FB800-5558-43B6-A3C2-394DB0FCA3F1}">
      <dgm:prSet/>
      <dgm:spPr/>
      <dgm:t>
        <a:bodyPr/>
        <a:lstStyle/>
        <a:p>
          <a:endParaRPr lang="en-US"/>
        </a:p>
      </dgm:t>
    </dgm:pt>
    <dgm:pt modelId="{863A7D05-5922-40EE-AA0E-8B24EC92DD79}">
      <dgm:prSet/>
      <dgm:spPr/>
      <dgm:t>
        <a:bodyPr/>
        <a:lstStyle/>
        <a:p>
          <a:pPr>
            <a:lnSpc>
              <a:spcPct val="100000"/>
            </a:lnSpc>
            <a:defRPr cap="all"/>
          </a:pPr>
          <a:r>
            <a:rPr lang="en-US" dirty="0"/>
            <a:t>Nomenclature is based upon national channel naming standards</a:t>
          </a:r>
        </a:p>
      </dgm:t>
    </dgm:pt>
    <dgm:pt modelId="{7B7909F6-F77C-4D74-B06D-7A2D4B63EF2B}" type="parTrans" cxnId="{A494BA2C-7AAA-44B4-AD4A-B97C93ABFE13}">
      <dgm:prSet/>
      <dgm:spPr/>
      <dgm:t>
        <a:bodyPr/>
        <a:lstStyle/>
        <a:p>
          <a:endParaRPr lang="en-US"/>
        </a:p>
      </dgm:t>
    </dgm:pt>
    <dgm:pt modelId="{A89CB5AF-6A40-4C74-950C-663C42402264}" type="sibTrans" cxnId="{A494BA2C-7AAA-44B4-AD4A-B97C93ABFE13}">
      <dgm:prSet/>
      <dgm:spPr/>
      <dgm:t>
        <a:bodyPr/>
        <a:lstStyle/>
        <a:p>
          <a:endParaRPr lang="en-US"/>
        </a:p>
      </dgm:t>
    </dgm:pt>
    <dgm:pt modelId="{07D3BB42-B8DD-4121-B7BF-B960A4D0DA06}">
      <dgm:prSet/>
      <dgm:spPr/>
      <dgm:t>
        <a:bodyPr/>
        <a:lstStyle/>
        <a:p>
          <a:pPr>
            <a:lnSpc>
              <a:spcPct val="100000"/>
            </a:lnSpc>
            <a:defRPr cap="all"/>
          </a:pPr>
          <a:r>
            <a:rPr lang="en-US" dirty="0"/>
            <a:t>Introduces new deployable trunking channels; up to 28 </a:t>
          </a:r>
          <a:r>
            <a:rPr lang="en-US" dirty="0" err="1"/>
            <a:t>talkgroups</a:t>
          </a:r>
          <a:endParaRPr lang="en-US" dirty="0"/>
        </a:p>
      </dgm:t>
    </dgm:pt>
    <dgm:pt modelId="{828A1B26-78D3-4F11-9E52-57AEBD149797}" type="parTrans" cxnId="{97600C25-BD67-4F1F-9E22-5A3BFF4BF579}">
      <dgm:prSet/>
      <dgm:spPr/>
      <dgm:t>
        <a:bodyPr/>
        <a:lstStyle/>
        <a:p>
          <a:endParaRPr lang="en-US"/>
        </a:p>
      </dgm:t>
    </dgm:pt>
    <dgm:pt modelId="{A08657D8-C0EB-49D2-9142-1EBE7DD13F1D}" type="sibTrans" cxnId="{97600C25-BD67-4F1F-9E22-5A3BFF4BF579}">
      <dgm:prSet/>
      <dgm:spPr/>
      <dgm:t>
        <a:bodyPr/>
        <a:lstStyle/>
        <a:p>
          <a:endParaRPr lang="en-US"/>
        </a:p>
      </dgm:t>
    </dgm:pt>
    <dgm:pt modelId="{1BF9F1B3-117C-4F7A-BC46-92DB20BBBAAB}">
      <dgm:prSet/>
      <dgm:spPr/>
      <dgm:t>
        <a:bodyPr/>
        <a:lstStyle/>
        <a:p>
          <a:pPr>
            <a:lnSpc>
              <a:spcPct val="100000"/>
            </a:lnSpc>
            <a:defRPr cap="all"/>
          </a:pPr>
          <a:r>
            <a:rPr lang="en-US" dirty="0"/>
            <a:t>Provides six 700 MHz frequencies for regionwide RINS simplex use; these frequencies are </a:t>
          </a:r>
          <a:r>
            <a:rPr lang="en-US" b="1" i="1" u="heavy" dirty="0">
              <a:uFillTx/>
            </a:rPr>
            <a:t>NOT</a:t>
          </a:r>
          <a:r>
            <a:rPr lang="en-US" b="1" i="1" dirty="0"/>
            <a:t> </a:t>
          </a:r>
          <a:r>
            <a:rPr lang="en-US" dirty="0"/>
            <a:t>limited to a specific region however, </a:t>
          </a:r>
          <a:r>
            <a:rPr lang="en-US" b="1" u="heavy" dirty="0">
              <a:uFillTx/>
            </a:rPr>
            <a:t>are</a:t>
          </a:r>
          <a:r>
            <a:rPr lang="en-US" b="1" dirty="0"/>
            <a:t> </a:t>
          </a:r>
          <a:r>
            <a:rPr lang="en-US" b="1" u="heavy" dirty="0">
              <a:uFillTx/>
            </a:rPr>
            <a:t>secondary to deployable trunking use</a:t>
          </a:r>
          <a:endParaRPr lang="en-US" dirty="0"/>
        </a:p>
      </dgm:t>
    </dgm:pt>
    <dgm:pt modelId="{BF750EEC-A5F7-45EF-A49F-D5430FB2CCDB}" type="parTrans" cxnId="{7DDA8539-8E08-4E38-A388-947E29DA4017}">
      <dgm:prSet/>
      <dgm:spPr/>
      <dgm:t>
        <a:bodyPr/>
        <a:lstStyle/>
        <a:p>
          <a:endParaRPr lang="en-US"/>
        </a:p>
      </dgm:t>
    </dgm:pt>
    <dgm:pt modelId="{8E1BF848-F495-4DEC-894B-D6D67C742FFF}" type="sibTrans" cxnId="{7DDA8539-8E08-4E38-A388-947E29DA4017}">
      <dgm:prSet/>
      <dgm:spPr/>
      <dgm:t>
        <a:bodyPr/>
        <a:lstStyle/>
        <a:p>
          <a:endParaRPr lang="en-US"/>
        </a:p>
      </dgm:t>
    </dgm:pt>
    <dgm:pt modelId="{D1ED70BF-0A4F-4B80-B480-85F69C2C6133}">
      <dgm:prSet/>
      <dgm:spPr/>
      <dgm:t>
        <a:bodyPr/>
        <a:lstStyle/>
        <a:p>
          <a:pPr>
            <a:lnSpc>
              <a:spcPct val="100000"/>
            </a:lnSpc>
            <a:defRPr cap="all"/>
          </a:pPr>
          <a:r>
            <a:rPr lang="en-US" dirty="0"/>
            <a:t>Standardizes low power 700 MHz frequency as to analog and digital use. Low power channels can be used throughout Region 20</a:t>
          </a:r>
        </a:p>
      </dgm:t>
    </dgm:pt>
    <dgm:pt modelId="{2C3E5773-C862-47EF-B6B1-11AC5ABADE95}" type="parTrans" cxnId="{303C9899-7811-460F-839C-8386E54ECF67}">
      <dgm:prSet/>
      <dgm:spPr/>
      <dgm:t>
        <a:bodyPr/>
        <a:lstStyle/>
        <a:p>
          <a:endParaRPr lang="en-US"/>
        </a:p>
      </dgm:t>
    </dgm:pt>
    <dgm:pt modelId="{DC7C5297-A939-4F61-978C-13F86E8EF0DA}" type="sibTrans" cxnId="{303C9899-7811-460F-839C-8386E54ECF67}">
      <dgm:prSet/>
      <dgm:spPr/>
      <dgm:t>
        <a:bodyPr/>
        <a:lstStyle/>
        <a:p>
          <a:endParaRPr lang="en-US"/>
        </a:p>
      </dgm:t>
    </dgm:pt>
    <dgm:pt modelId="{966751B5-450B-45DE-AEAD-A158E69F10E0}" type="pres">
      <dgm:prSet presAssocID="{0B888B64-B971-4319-AC88-964026438832}" presName="root" presStyleCnt="0">
        <dgm:presLayoutVars>
          <dgm:dir/>
          <dgm:resizeHandles val="exact"/>
        </dgm:presLayoutVars>
      </dgm:prSet>
      <dgm:spPr/>
    </dgm:pt>
    <dgm:pt modelId="{0F6EA6FE-B044-4FA4-AB17-47D5195FE310}" type="pres">
      <dgm:prSet presAssocID="{9FBFB82F-4B77-46E2-8842-45C3A1BA2403}" presName="compNode" presStyleCnt="0"/>
      <dgm:spPr/>
    </dgm:pt>
    <dgm:pt modelId="{B6B11CAC-A3E0-458D-8BBF-B4AB6C56F8F8}" type="pres">
      <dgm:prSet presAssocID="{9FBFB82F-4B77-46E2-8842-45C3A1BA2403}" presName="iconBgRect" presStyleLbl="bgShp" presStyleIdx="0" presStyleCnt="5"/>
      <dgm:spPr>
        <a:prstGeom prst="round2DiagRect">
          <a:avLst>
            <a:gd name="adj1" fmla="val 29727"/>
            <a:gd name="adj2" fmla="val 0"/>
          </a:avLst>
        </a:prstGeom>
      </dgm:spPr>
    </dgm:pt>
    <dgm:pt modelId="{EB057640-4AA1-4113-AA38-C0B8F38D9A0C}" type="pres">
      <dgm:prSet presAssocID="{9FBFB82F-4B77-46E2-8842-45C3A1BA2403}"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arget Audience"/>
        </a:ext>
      </dgm:extLst>
    </dgm:pt>
    <dgm:pt modelId="{4E6A5F73-DD82-4B08-8756-A773EE8F9DBE}" type="pres">
      <dgm:prSet presAssocID="{9FBFB82F-4B77-46E2-8842-45C3A1BA2403}" presName="spaceRect" presStyleCnt="0"/>
      <dgm:spPr/>
    </dgm:pt>
    <dgm:pt modelId="{D7F71E10-A400-4EF6-8867-15DED20605FF}" type="pres">
      <dgm:prSet presAssocID="{9FBFB82F-4B77-46E2-8842-45C3A1BA2403}" presName="textRect" presStyleLbl="revTx" presStyleIdx="0" presStyleCnt="5">
        <dgm:presLayoutVars>
          <dgm:chMax val="1"/>
          <dgm:chPref val="1"/>
        </dgm:presLayoutVars>
      </dgm:prSet>
      <dgm:spPr/>
    </dgm:pt>
    <dgm:pt modelId="{4F39C00A-DCCC-4A35-AA19-6DF838C57E7C}" type="pres">
      <dgm:prSet presAssocID="{FE0920C9-8920-4A73-B1EE-1C83E485855B}" presName="sibTrans" presStyleCnt="0"/>
      <dgm:spPr/>
    </dgm:pt>
    <dgm:pt modelId="{A0B5E7CE-D691-4017-913F-E021BEF7CF78}" type="pres">
      <dgm:prSet presAssocID="{863A7D05-5922-40EE-AA0E-8B24EC92DD79}" presName="compNode" presStyleCnt="0"/>
      <dgm:spPr/>
    </dgm:pt>
    <dgm:pt modelId="{A9205BE9-3789-40A3-83DA-4C57FAAB3752}" type="pres">
      <dgm:prSet presAssocID="{863A7D05-5922-40EE-AA0E-8B24EC92DD79}" presName="iconBgRect" presStyleLbl="bgShp" presStyleIdx="1" presStyleCnt="5"/>
      <dgm:spPr>
        <a:prstGeom prst="round2DiagRect">
          <a:avLst>
            <a:gd name="adj1" fmla="val 29727"/>
            <a:gd name="adj2" fmla="val 0"/>
          </a:avLst>
        </a:prstGeom>
      </dgm:spPr>
    </dgm:pt>
    <dgm:pt modelId="{49BB0EA7-A3B9-4861-BCB7-7E4A328F0A13}" type="pres">
      <dgm:prSet presAssocID="{863A7D05-5922-40EE-AA0E-8B24EC92DD79}"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AE58C6F7-B2FC-4EDD-ACA9-F10960E02105}" type="pres">
      <dgm:prSet presAssocID="{863A7D05-5922-40EE-AA0E-8B24EC92DD79}" presName="spaceRect" presStyleCnt="0"/>
      <dgm:spPr/>
    </dgm:pt>
    <dgm:pt modelId="{7FA8E0B0-B063-4A4A-960B-374F750DB401}" type="pres">
      <dgm:prSet presAssocID="{863A7D05-5922-40EE-AA0E-8B24EC92DD79}" presName="textRect" presStyleLbl="revTx" presStyleIdx="1" presStyleCnt="5">
        <dgm:presLayoutVars>
          <dgm:chMax val="1"/>
          <dgm:chPref val="1"/>
        </dgm:presLayoutVars>
      </dgm:prSet>
      <dgm:spPr/>
    </dgm:pt>
    <dgm:pt modelId="{F6705357-3FEC-44AF-85BA-420337E751C6}" type="pres">
      <dgm:prSet presAssocID="{A89CB5AF-6A40-4C74-950C-663C42402264}" presName="sibTrans" presStyleCnt="0"/>
      <dgm:spPr/>
    </dgm:pt>
    <dgm:pt modelId="{5926FE7E-901F-437B-9B21-268077A25F54}" type="pres">
      <dgm:prSet presAssocID="{07D3BB42-B8DD-4121-B7BF-B960A4D0DA06}" presName="compNode" presStyleCnt="0"/>
      <dgm:spPr/>
    </dgm:pt>
    <dgm:pt modelId="{DAABC0D3-992D-4A1B-AA43-D07B416D466F}" type="pres">
      <dgm:prSet presAssocID="{07D3BB42-B8DD-4121-B7BF-B960A4D0DA06}" presName="iconBgRect" presStyleLbl="bgShp" presStyleIdx="2" presStyleCnt="5"/>
      <dgm:spPr>
        <a:prstGeom prst="round2DiagRect">
          <a:avLst>
            <a:gd name="adj1" fmla="val 29727"/>
            <a:gd name="adj2" fmla="val 0"/>
          </a:avLst>
        </a:prstGeom>
      </dgm:spPr>
    </dgm:pt>
    <dgm:pt modelId="{0DE75814-DF2C-4E54-A4AC-9E9429E0B8EB}" type="pres">
      <dgm:prSet presAssocID="{07D3BB42-B8DD-4121-B7BF-B960A4D0DA06}"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x trolley"/>
        </a:ext>
      </dgm:extLst>
    </dgm:pt>
    <dgm:pt modelId="{F5A7D6F6-89C6-46D4-B8C9-2F1F571F2834}" type="pres">
      <dgm:prSet presAssocID="{07D3BB42-B8DD-4121-B7BF-B960A4D0DA06}" presName="spaceRect" presStyleCnt="0"/>
      <dgm:spPr/>
    </dgm:pt>
    <dgm:pt modelId="{3CFE4192-7DD5-4D78-8264-A1A72C7B56D1}" type="pres">
      <dgm:prSet presAssocID="{07D3BB42-B8DD-4121-B7BF-B960A4D0DA06}" presName="textRect" presStyleLbl="revTx" presStyleIdx="2" presStyleCnt="5">
        <dgm:presLayoutVars>
          <dgm:chMax val="1"/>
          <dgm:chPref val="1"/>
        </dgm:presLayoutVars>
      </dgm:prSet>
      <dgm:spPr/>
    </dgm:pt>
    <dgm:pt modelId="{588E5186-2E76-4C79-93E4-66D0022888EE}" type="pres">
      <dgm:prSet presAssocID="{A08657D8-C0EB-49D2-9142-1EBE7DD13F1D}" presName="sibTrans" presStyleCnt="0"/>
      <dgm:spPr/>
    </dgm:pt>
    <dgm:pt modelId="{DDE79177-1C98-4978-8893-EC687D485541}" type="pres">
      <dgm:prSet presAssocID="{1BF9F1B3-117C-4F7A-BC46-92DB20BBBAAB}" presName="compNode" presStyleCnt="0"/>
      <dgm:spPr/>
    </dgm:pt>
    <dgm:pt modelId="{89E6D603-2265-4B65-92B3-22808EFAD9C6}" type="pres">
      <dgm:prSet presAssocID="{1BF9F1B3-117C-4F7A-BC46-92DB20BBBAAB}" presName="iconBgRect" presStyleLbl="bgShp" presStyleIdx="3" presStyleCnt="5"/>
      <dgm:spPr>
        <a:prstGeom prst="round2DiagRect">
          <a:avLst>
            <a:gd name="adj1" fmla="val 29727"/>
            <a:gd name="adj2" fmla="val 0"/>
          </a:avLst>
        </a:prstGeom>
      </dgm:spPr>
    </dgm:pt>
    <dgm:pt modelId="{BA9533CA-37DA-4704-A5D5-645E03B29540}" type="pres">
      <dgm:prSet presAssocID="{1BF9F1B3-117C-4F7A-BC46-92DB20BBBAAB}"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tream"/>
        </a:ext>
      </dgm:extLst>
    </dgm:pt>
    <dgm:pt modelId="{3872FE13-9D20-425F-A0FA-06DF193B115E}" type="pres">
      <dgm:prSet presAssocID="{1BF9F1B3-117C-4F7A-BC46-92DB20BBBAAB}" presName="spaceRect" presStyleCnt="0"/>
      <dgm:spPr/>
    </dgm:pt>
    <dgm:pt modelId="{5F97911D-3B60-4DD6-9F86-3C1405F7B54D}" type="pres">
      <dgm:prSet presAssocID="{1BF9F1B3-117C-4F7A-BC46-92DB20BBBAAB}" presName="textRect" presStyleLbl="revTx" presStyleIdx="3" presStyleCnt="5">
        <dgm:presLayoutVars>
          <dgm:chMax val="1"/>
          <dgm:chPref val="1"/>
        </dgm:presLayoutVars>
      </dgm:prSet>
      <dgm:spPr/>
    </dgm:pt>
    <dgm:pt modelId="{37120BC6-111A-48F7-826E-9BD87DA8F21D}" type="pres">
      <dgm:prSet presAssocID="{8E1BF848-F495-4DEC-894B-D6D67C742FFF}" presName="sibTrans" presStyleCnt="0"/>
      <dgm:spPr/>
    </dgm:pt>
    <dgm:pt modelId="{7C4B61B7-4F2C-4B84-BDCD-67DDA0CF80CE}" type="pres">
      <dgm:prSet presAssocID="{D1ED70BF-0A4F-4B80-B480-85F69C2C6133}" presName="compNode" presStyleCnt="0"/>
      <dgm:spPr/>
    </dgm:pt>
    <dgm:pt modelId="{BE87CB66-F558-40AD-909E-327BE7711A09}" type="pres">
      <dgm:prSet presAssocID="{D1ED70BF-0A4F-4B80-B480-85F69C2C6133}" presName="iconBgRect" presStyleLbl="bgShp" presStyleIdx="4" presStyleCnt="5"/>
      <dgm:spPr>
        <a:prstGeom prst="round2DiagRect">
          <a:avLst>
            <a:gd name="adj1" fmla="val 29727"/>
            <a:gd name="adj2" fmla="val 0"/>
          </a:avLst>
        </a:prstGeom>
      </dgm:spPr>
    </dgm:pt>
    <dgm:pt modelId="{41843C24-7CB6-47CB-ACD8-E7D900C41589}" type="pres">
      <dgm:prSet presAssocID="{D1ED70BF-0A4F-4B80-B480-85F69C2C6133}"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Processor"/>
        </a:ext>
      </dgm:extLst>
    </dgm:pt>
    <dgm:pt modelId="{9E487781-B51B-4C44-AA68-0BE699D06A5D}" type="pres">
      <dgm:prSet presAssocID="{D1ED70BF-0A4F-4B80-B480-85F69C2C6133}" presName="spaceRect" presStyleCnt="0"/>
      <dgm:spPr/>
    </dgm:pt>
    <dgm:pt modelId="{AB3F20D6-D069-40F7-AF44-24E99BD0E5CA}" type="pres">
      <dgm:prSet presAssocID="{D1ED70BF-0A4F-4B80-B480-85F69C2C6133}" presName="textRect" presStyleLbl="revTx" presStyleIdx="4" presStyleCnt="5">
        <dgm:presLayoutVars>
          <dgm:chMax val="1"/>
          <dgm:chPref val="1"/>
        </dgm:presLayoutVars>
      </dgm:prSet>
      <dgm:spPr/>
    </dgm:pt>
  </dgm:ptLst>
  <dgm:cxnLst>
    <dgm:cxn modelId="{845FB800-5558-43B6-A3C2-394DB0FCA3F1}" srcId="{0B888B64-B971-4319-AC88-964026438832}" destId="{9FBFB82F-4B77-46E2-8842-45C3A1BA2403}" srcOrd="0" destOrd="0" parTransId="{4AB21A39-CC9C-4963-9748-E4164CAFCBEE}" sibTransId="{FE0920C9-8920-4A73-B1EE-1C83E485855B}"/>
    <dgm:cxn modelId="{97600C25-BD67-4F1F-9E22-5A3BFF4BF579}" srcId="{0B888B64-B971-4319-AC88-964026438832}" destId="{07D3BB42-B8DD-4121-B7BF-B960A4D0DA06}" srcOrd="2" destOrd="0" parTransId="{828A1B26-78D3-4F11-9E52-57AEBD149797}" sibTransId="{A08657D8-C0EB-49D2-9142-1EBE7DD13F1D}"/>
    <dgm:cxn modelId="{A494BA2C-7AAA-44B4-AD4A-B97C93ABFE13}" srcId="{0B888B64-B971-4319-AC88-964026438832}" destId="{863A7D05-5922-40EE-AA0E-8B24EC92DD79}" srcOrd="1" destOrd="0" parTransId="{7B7909F6-F77C-4D74-B06D-7A2D4B63EF2B}" sibTransId="{A89CB5AF-6A40-4C74-950C-663C42402264}"/>
    <dgm:cxn modelId="{4742F633-E0A3-4199-944C-87206D9F38D9}" type="presOf" srcId="{D1ED70BF-0A4F-4B80-B480-85F69C2C6133}" destId="{AB3F20D6-D069-40F7-AF44-24E99BD0E5CA}" srcOrd="0" destOrd="0" presId="urn:microsoft.com/office/officeart/2018/5/layout/IconLeafLabelList"/>
    <dgm:cxn modelId="{7DDA8539-8E08-4E38-A388-947E29DA4017}" srcId="{0B888B64-B971-4319-AC88-964026438832}" destId="{1BF9F1B3-117C-4F7A-BC46-92DB20BBBAAB}" srcOrd="3" destOrd="0" parTransId="{BF750EEC-A5F7-45EF-A49F-D5430FB2CCDB}" sibTransId="{8E1BF848-F495-4DEC-894B-D6D67C742FFF}"/>
    <dgm:cxn modelId="{2D55F383-F541-49C0-9554-54CC8B3F8488}" type="presOf" srcId="{0B888B64-B971-4319-AC88-964026438832}" destId="{966751B5-450B-45DE-AEAD-A158E69F10E0}" srcOrd="0" destOrd="0" presId="urn:microsoft.com/office/officeart/2018/5/layout/IconLeafLabelList"/>
    <dgm:cxn modelId="{303C9899-7811-460F-839C-8386E54ECF67}" srcId="{0B888B64-B971-4319-AC88-964026438832}" destId="{D1ED70BF-0A4F-4B80-B480-85F69C2C6133}" srcOrd="4" destOrd="0" parTransId="{2C3E5773-C862-47EF-B6B1-11AC5ABADE95}" sibTransId="{DC7C5297-A939-4F61-978C-13F86E8EF0DA}"/>
    <dgm:cxn modelId="{33E5909B-6605-414B-9AD4-F574D601E83C}" type="presOf" srcId="{07D3BB42-B8DD-4121-B7BF-B960A4D0DA06}" destId="{3CFE4192-7DD5-4D78-8264-A1A72C7B56D1}" srcOrd="0" destOrd="0" presId="urn:microsoft.com/office/officeart/2018/5/layout/IconLeafLabelList"/>
    <dgm:cxn modelId="{D5CFB3C1-FB82-4763-B44D-40222A53F608}" type="presOf" srcId="{863A7D05-5922-40EE-AA0E-8B24EC92DD79}" destId="{7FA8E0B0-B063-4A4A-960B-374F750DB401}" srcOrd="0" destOrd="0" presId="urn:microsoft.com/office/officeart/2018/5/layout/IconLeafLabelList"/>
    <dgm:cxn modelId="{2E3392C6-BA1D-4FEE-9077-4504DE84C93A}" type="presOf" srcId="{9FBFB82F-4B77-46E2-8842-45C3A1BA2403}" destId="{D7F71E10-A400-4EF6-8867-15DED20605FF}" srcOrd="0" destOrd="0" presId="urn:microsoft.com/office/officeart/2018/5/layout/IconLeafLabelList"/>
    <dgm:cxn modelId="{10EE6CD5-B7B5-4EE5-88BE-51808CF14DB0}" type="presOf" srcId="{1BF9F1B3-117C-4F7A-BC46-92DB20BBBAAB}" destId="{5F97911D-3B60-4DD6-9F86-3C1405F7B54D}" srcOrd="0" destOrd="0" presId="urn:microsoft.com/office/officeart/2018/5/layout/IconLeafLabelList"/>
    <dgm:cxn modelId="{78C06A5E-B70F-41C3-BE0E-77D7BE1CDC2B}" type="presParOf" srcId="{966751B5-450B-45DE-AEAD-A158E69F10E0}" destId="{0F6EA6FE-B044-4FA4-AB17-47D5195FE310}" srcOrd="0" destOrd="0" presId="urn:microsoft.com/office/officeart/2018/5/layout/IconLeafLabelList"/>
    <dgm:cxn modelId="{D241F3AA-6EB1-41C2-B50E-B816F5A65719}" type="presParOf" srcId="{0F6EA6FE-B044-4FA4-AB17-47D5195FE310}" destId="{B6B11CAC-A3E0-458D-8BBF-B4AB6C56F8F8}" srcOrd="0" destOrd="0" presId="urn:microsoft.com/office/officeart/2018/5/layout/IconLeafLabelList"/>
    <dgm:cxn modelId="{3D444EAB-CB3D-49C3-873E-2723C53E06B5}" type="presParOf" srcId="{0F6EA6FE-B044-4FA4-AB17-47D5195FE310}" destId="{EB057640-4AA1-4113-AA38-C0B8F38D9A0C}" srcOrd="1" destOrd="0" presId="urn:microsoft.com/office/officeart/2018/5/layout/IconLeafLabelList"/>
    <dgm:cxn modelId="{FAF4F282-6527-43B1-9C9C-976A1E838D76}" type="presParOf" srcId="{0F6EA6FE-B044-4FA4-AB17-47D5195FE310}" destId="{4E6A5F73-DD82-4B08-8756-A773EE8F9DBE}" srcOrd="2" destOrd="0" presId="urn:microsoft.com/office/officeart/2018/5/layout/IconLeafLabelList"/>
    <dgm:cxn modelId="{5E5D32CA-816D-44FB-AA95-793182E6F0E9}" type="presParOf" srcId="{0F6EA6FE-B044-4FA4-AB17-47D5195FE310}" destId="{D7F71E10-A400-4EF6-8867-15DED20605FF}" srcOrd="3" destOrd="0" presId="urn:microsoft.com/office/officeart/2018/5/layout/IconLeafLabelList"/>
    <dgm:cxn modelId="{C8FBE336-E756-4112-A944-E9EE2297CB3F}" type="presParOf" srcId="{966751B5-450B-45DE-AEAD-A158E69F10E0}" destId="{4F39C00A-DCCC-4A35-AA19-6DF838C57E7C}" srcOrd="1" destOrd="0" presId="urn:microsoft.com/office/officeart/2018/5/layout/IconLeafLabelList"/>
    <dgm:cxn modelId="{00BFEC11-0204-4364-9CF2-A9F9FE060420}" type="presParOf" srcId="{966751B5-450B-45DE-AEAD-A158E69F10E0}" destId="{A0B5E7CE-D691-4017-913F-E021BEF7CF78}" srcOrd="2" destOrd="0" presId="urn:microsoft.com/office/officeart/2018/5/layout/IconLeafLabelList"/>
    <dgm:cxn modelId="{2EAE5E5F-B53A-4D8F-9C50-28D62A77A136}" type="presParOf" srcId="{A0B5E7CE-D691-4017-913F-E021BEF7CF78}" destId="{A9205BE9-3789-40A3-83DA-4C57FAAB3752}" srcOrd="0" destOrd="0" presId="urn:microsoft.com/office/officeart/2018/5/layout/IconLeafLabelList"/>
    <dgm:cxn modelId="{265ADA56-8A29-41E3-A473-B620A0FBA664}" type="presParOf" srcId="{A0B5E7CE-D691-4017-913F-E021BEF7CF78}" destId="{49BB0EA7-A3B9-4861-BCB7-7E4A328F0A13}" srcOrd="1" destOrd="0" presId="urn:microsoft.com/office/officeart/2018/5/layout/IconLeafLabelList"/>
    <dgm:cxn modelId="{DFE060E2-8CB5-4392-B3C7-074D101E240B}" type="presParOf" srcId="{A0B5E7CE-D691-4017-913F-E021BEF7CF78}" destId="{AE58C6F7-B2FC-4EDD-ACA9-F10960E02105}" srcOrd="2" destOrd="0" presId="urn:microsoft.com/office/officeart/2018/5/layout/IconLeafLabelList"/>
    <dgm:cxn modelId="{1156F785-4D82-44F2-8163-A96A511812BB}" type="presParOf" srcId="{A0B5E7CE-D691-4017-913F-E021BEF7CF78}" destId="{7FA8E0B0-B063-4A4A-960B-374F750DB401}" srcOrd="3" destOrd="0" presId="urn:microsoft.com/office/officeart/2018/5/layout/IconLeafLabelList"/>
    <dgm:cxn modelId="{64B4A71D-791D-470C-AFC3-A2B74CBDAE94}" type="presParOf" srcId="{966751B5-450B-45DE-AEAD-A158E69F10E0}" destId="{F6705357-3FEC-44AF-85BA-420337E751C6}" srcOrd="3" destOrd="0" presId="urn:microsoft.com/office/officeart/2018/5/layout/IconLeafLabelList"/>
    <dgm:cxn modelId="{33AEA59C-A09D-40A1-94AE-B52956844AAB}" type="presParOf" srcId="{966751B5-450B-45DE-AEAD-A158E69F10E0}" destId="{5926FE7E-901F-437B-9B21-268077A25F54}" srcOrd="4" destOrd="0" presId="urn:microsoft.com/office/officeart/2018/5/layout/IconLeafLabelList"/>
    <dgm:cxn modelId="{850CF0FE-C34F-4111-956E-DAE129E14519}" type="presParOf" srcId="{5926FE7E-901F-437B-9B21-268077A25F54}" destId="{DAABC0D3-992D-4A1B-AA43-D07B416D466F}" srcOrd="0" destOrd="0" presId="urn:microsoft.com/office/officeart/2018/5/layout/IconLeafLabelList"/>
    <dgm:cxn modelId="{CCF1B6D4-6241-44CD-88BD-AC9DDC3070EC}" type="presParOf" srcId="{5926FE7E-901F-437B-9B21-268077A25F54}" destId="{0DE75814-DF2C-4E54-A4AC-9E9429E0B8EB}" srcOrd="1" destOrd="0" presId="urn:microsoft.com/office/officeart/2018/5/layout/IconLeafLabelList"/>
    <dgm:cxn modelId="{6FB925CB-C907-413F-94D8-250AA3416533}" type="presParOf" srcId="{5926FE7E-901F-437B-9B21-268077A25F54}" destId="{F5A7D6F6-89C6-46D4-B8C9-2F1F571F2834}" srcOrd="2" destOrd="0" presId="urn:microsoft.com/office/officeart/2018/5/layout/IconLeafLabelList"/>
    <dgm:cxn modelId="{E9508CF6-1BA4-4B5B-B1D8-FB88B5A4E961}" type="presParOf" srcId="{5926FE7E-901F-437B-9B21-268077A25F54}" destId="{3CFE4192-7DD5-4D78-8264-A1A72C7B56D1}" srcOrd="3" destOrd="0" presId="urn:microsoft.com/office/officeart/2018/5/layout/IconLeafLabelList"/>
    <dgm:cxn modelId="{F6BDFEBA-EC84-4FD3-B392-F53A91053E67}" type="presParOf" srcId="{966751B5-450B-45DE-AEAD-A158E69F10E0}" destId="{588E5186-2E76-4C79-93E4-66D0022888EE}" srcOrd="5" destOrd="0" presId="urn:microsoft.com/office/officeart/2018/5/layout/IconLeafLabelList"/>
    <dgm:cxn modelId="{055C433D-54A8-4880-9624-2EAB930139CD}" type="presParOf" srcId="{966751B5-450B-45DE-AEAD-A158E69F10E0}" destId="{DDE79177-1C98-4978-8893-EC687D485541}" srcOrd="6" destOrd="0" presId="urn:microsoft.com/office/officeart/2018/5/layout/IconLeafLabelList"/>
    <dgm:cxn modelId="{A73ED5D9-A78D-4B95-BA87-436E1970793D}" type="presParOf" srcId="{DDE79177-1C98-4978-8893-EC687D485541}" destId="{89E6D603-2265-4B65-92B3-22808EFAD9C6}" srcOrd="0" destOrd="0" presId="urn:microsoft.com/office/officeart/2018/5/layout/IconLeafLabelList"/>
    <dgm:cxn modelId="{D730BD9F-09D2-49C6-8924-2008AE427930}" type="presParOf" srcId="{DDE79177-1C98-4978-8893-EC687D485541}" destId="{BA9533CA-37DA-4704-A5D5-645E03B29540}" srcOrd="1" destOrd="0" presId="urn:microsoft.com/office/officeart/2018/5/layout/IconLeafLabelList"/>
    <dgm:cxn modelId="{FF6B8A52-D026-46ED-B099-19A1D3D4C789}" type="presParOf" srcId="{DDE79177-1C98-4978-8893-EC687D485541}" destId="{3872FE13-9D20-425F-A0FA-06DF193B115E}" srcOrd="2" destOrd="0" presId="urn:microsoft.com/office/officeart/2018/5/layout/IconLeafLabelList"/>
    <dgm:cxn modelId="{3EE618D4-0E29-4362-B6A3-F5D3379A35E8}" type="presParOf" srcId="{DDE79177-1C98-4978-8893-EC687D485541}" destId="{5F97911D-3B60-4DD6-9F86-3C1405F7B54D}" srcOrd="3" destOrd="0" presId="urn:microsoft.com/office/officeart/2018/5/layout/IconLeafLabelList"/>
    <dgm:cxn modelId="{3496C871-4AE0-4312-89E2-F3E302BE84BB}" type="presParOf" srcId="{966751B5-450B-45DE-AEAD-A158E69F10E0}" destId="{37120BC6-111A-48F7-826E-9BD87DA8F21D}" srcOrd="7" destOrd="0" presId="urn:microsoft.com/office/officeart/2018/5/layout/IconLeafLabelList"/>
    <dgm:cxn modelId="{07FD4D04-9D18-40A0-B341-F50C376E2582}" type="presParOf" srcId="{966751B5-450B-45DE-AEAD-A158E69F10E0}" destId="{7C4B61B7-4F2C-4B84-BDCD-67DDA0CF80CE}" srcOrd="8" destOrd="0" presId="urn:microsoft.com/office/officeart/2018/5/layout/IconLeafLabelList"/>
    <dgm:cxn modelId="{237D6A98-BFA2-4B88-839D-44E9C7CDED8B}" type="presParOf" srcId="{7C4B61B7-4F2C-4B84-BDCD-67DDA0CF80CE}" destId="{BE87CB66-F558-40AD-909E-327BE7711A09}" srcOrd="0" destOrd="0" presId="urn:microsoft.com/office/officeart/2018/5/layout/IconLeafLabelList"/>
    <dgm:cxn modelId="{13C436E1-DBBE-4F89-B885-90BA814A9782}" type="presParOf" srcId="{7C4B61B7-4F2C-4B84-BDCD-67DDA0CF80CE}" destId="{41843C24-7CB6-47CB-ACD8-E7D900C41589}" srcOrd="1" destOrd="0" presId="urn:microsoft.com/office/officeart/2018/5/layout/IconLeafLabelList"/>
    <dgm:cxn modelId="{6E578DCD-49F4-4196-9E2E-9625BB809FCD}" type="presParOf" srcId="{7C4B61B7-4F2C-4B84-BDCD-67DDA0CF80CE}" destId="{9E487781-B51B-4C44-AA68-0BE699D06A5D}" srcOrd="2" destOrd="0" presId="urn:microsoft.com/office/officeart/2018/5/layout/IconLeafLabelList"/>
    <dgm:cxn modelId="{D5617984-E2AA-46F3-9A03-2C45E6C3441D}" type="presParOf" srcId="{7C4B61B7-4F2C-4B84-BDCD-67DDA0CF80CE}" destId="{AB3F20D6-D069-40F7-AF44-24E99BD0E5CA}" srcOrd="3" destOrd="0" presId="urn:microsoft.com/office/officeart/2018/5/layout/IconLeaf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B11CAC-A3E0-458D-8BBF-B4AB6C56F8F8}">
      <dsp:nvSpPr>
        <dsp:cNvPr id="0" name=""/>
        <dsp:cNvSpPr/>
      </dsp:nvSpPr>
      <dsp:spPr>
        <a:xfrm>
          <a:off x="223969" y="1006073"/>
          <a:ext cx="689466" cy="689466"/>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057640-4AA1-4113-AA38-C0B8F38D9A0C}">
      <dsp:nvSpPr>
        <dsp:cNvPr id="0" name=""/>
        <dsp:cNvSpPr/>
      </dsp:nvSpPr>
      <dsp:spPr>
        <a:xfrm>
          <a:off x="370904" y="1153008"/>
          <a:ext cx="395595" cy="39559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7F71E10-A400-4EF6-8867-15DED20605FF}">
      <dsp:nvSpPr>
        <dsp:cNvPr id="0" name=""/>
        <dsp:cNvSpPr/>
      </dsp:nvSpPr>
      <dsp:spPr>
        <a:xfrm>
          <a:off x="3565" y="1910291"/>
          <a:ext cx="1130273" cy="872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dirty="0"/>
            <a:t>Provides uniformity of channel labeling throughout Region for repeated and direct/simplex use</a:t>
          </a:r>
        </a:p>
      </dsp:txBody>
      <dsp:txXfrm>
        <a:off x="3565" y="1910291"/>
        <a:ext cx="1130273" cy="872429"/>
      </dsp:txXfrm>
    </dsp:sp>
    <dsp:sp modelId="{A9205BE9-3789-40A3-83DA-4C57FAAB3752}">
      <dsp:nvSpPr>
        <dsp:cNvPr id="0" name=""/>
        <dsp:cNvSpPr/>
      </dsp:nvSpPr>
      <dsp:spPr>
        <a:xfrm>
          <a:off x="1552040" y="1006073"/>
          <a:ext cx="689466" cy="689466"/>
        </a:xfrm>
        <a:prstGeom prst="round2DiagRect">
          <a:avLst>
            <a:gd name="adj1" fmla="val 29727"/>
            <a:gd name="adj2" fmla="val 0"/>
          </a:avLst>
        </a:prstGeom>
        <a:solidFill>
          <a:schemeClr val="accent2">
            <a:hueOff val="-363841"/>
            <a:satOff val="-20982"/>
            <a:lumOff val="2157"/>
            <a:alphaOff val="0"/>
          </a:schemeClr>
        </a:solidFill>
        <a:ln>
          <a:noFill/>
        </a:ln>
        <a:effectLst/>
      </dsp:spPr>
      <dsp:style>
        <a:lnRef idx="0">
          <a:scrgbClr r="0" g="0" b="0"/>
        </a:lnRef>
        <a:fillRef idx="1">
          <a:scrgbClr r="0" g="0" b="0"/>
        </a:fillRef>
        <a:effectRef idx="0">
          <a:scrgbClr r="0" g="0" b="0"/>
        </a:effectRef>
        <a:fontRef idx="minor"/>
      </dsp:style>
    </dsp:sp>
    <dsp:sp modelId="{49BB0EA7-A3B9-4861-BCB7-7E4A328F0A13}">
      <dsp:nvSpPr>
        <dsp:cNvPr id="0" name=""/>
        <dsp:cNvSpPr/>
      </dsp:nvSpPr>
      <dsp:spPr>
        <a:xfrm>
          <a:off x="1698975" y="1153008"/>
          <a:ext cx="395595" cy="39559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FA8E0B0-B063-4A4A-960B-374F750DB401}">
      <dsp:nvSpPr>
        <dsp:cNvPr id="0" name=""/>
        <dsp:cNvSpPr/>
      </dsp:nvSpPr>
      <dsp:spPr>
        <a:xfrm>
          <a:off x="1331636" y="1910291"/>
          <a:ext cx="1130273" cy="872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dirty="0"/>
            <a:t>Nomenclature is based upon national channel naming standards</a:t>
          </a:r>
        </a:p>
      </dsp:txBody>
      <dsp:txXfrm>
        <a:off x="1331636" y="1910291"/>
        <a:ext cx="1130273" cy="872429"/>
      </dsp:txXfrm>
    </dsp:sp>
    <dsp:sp modelId="{DAABC0D3-992D-4A1B-AA43-D07B416D466F}">
      <dsp:nvSpPr>
        <dsp:cNvPr id="0" name=""/>
        <dsp:cNvSpPr/>
      </dsp:nvSpPr>
      <dsp:spPr>
        <a:xfrm>
          <a:off x="2880111" y="1006073"/>
          <a:ext cx="689466" cy="689466"/>
        </a:xfrm>
        <a:prstGeom prst="round2DiagRect">
          <a:avLst>
            <a:gd name="adj1" fmla="val 29727"/>
            <a:gd name="adj2" fmla="val 0"/>
          </a:avLst>
        </a:prstGeom>
        <a:solidFill>
          <a:schemeClr val="accent2">
            <a:hueOff val="-727682"/>
            <a:satOff val="-41964"/>
            <a:lumOff val="4314"/>
            <a:alphaOff val="0"/>
          </a:schemeClr>
        </a:solidFill>
        <a:ln>
          <a:noFill/>
        </a:ln>
        <a:effectLst/>
      </dsp:spPr>
      <dsp:style>
        <a:lnRef idx="0">
          <a:scrgbClr r="0" g="0" b="0"/>
        </a:lnRef>
        <a:fillRef idx="1">
          <a:scrgbClr r="0" g="0" b="0"/>
        </a:fillRef>
        <a:effectRef idx="0">
          <a:scrgbClr r="0" g="0" b="0"/>
        </a:effectRef>
        <a:fontRef idx="minor"/>
      </dsp:style>
    </dsp:sp>
    <dsp:sp modelId="{0DE75814-DF2C-4E54-A4AC-9E9429E0B8EB}">
      <dsp:nvSpPr>
        <dsp:cNvPr id="0" name=""/>
        <dsp:cNvSpPr/>
      </dsp:nvSpPr>
      <dsp:spPr>
        <a:xfrm>
          <a:off x="3027047" y="1153008"/>
          <a:ext cx="395595" cy="39559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CFE4192-7DD5-4D78-8264-A1A72C7B56D1}">
      <dsp:nvSpPr>
        <dsp:cNvPr id="0" name=""/>
        <dsp:cNvSpPr/>
      </dsp:nvSpPr>
      <dsp:spPr>
        <a:xfrm>
          <a:off x="2659708" y="1910291"/>
          <a:ext cx="1130273" cy="872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dirty="0"/>
            <a:t>Introduces new deployable trunking channels; up to 28 </a:t>
          </a:r>
          <a:r>
            <a:rPr lang="en-US" sz="1100" kern="1200" dirty="0" err="1"/>
            <a:t>talkgroups</a:t>
          </a:r>
          <a:endParaRPr lang="en-US" sz="1100" kern="1200" dirty="0"/>
        </a:p>
      </dsp:txBody>
      <dsp:txXfrm>
        <a:off x="2659708" y="1910291"/>
        <a:ext cx="1130273" cy="872429"/>
      </dsp:txXfrm>
    </dsp:sp>
    <dsp:sp modelId="{89E6D603-2265-4B65-92B3-22808EFAD9C6}">
      <dsp:nvSpPr>
        <dsp:cNvPr id="0" name=""/>
        <dsp:cNvSpPr/>
      </dsp:nvSpPr>
      <dsp:spPr>
        <a:xfrm>
          <a:off x="4208182" y="1006073"/>
          <a:ext cx="689466" cy="689466"/>
        </a:xfrm>
        <a:prstGeom prst="round2DiagRect">
          <a:avLst>
            <a:gd name="adj1" fmla="val 29727"/>
            <a:gd name="adj2" fmla="val 0"/>
          </a:avLst>
        </a:prstGeom>
        <a:solidFill>
          <a:schemeClr val="accent2">
            <a:hueOff val="-1091522"/>
            <a:satOff val="-62946"/>
            <a:lumOff val="6471"/>
            <a:alphaOff val="0"/>
          </a:schemeClr>
        </a:solidFill>
        <a:ln>
          <a:noFill/>
        </a:ln>
        <a:effectLst/>
      </dsp:spPr>
      <dsp:style>
        <a:lnRef idx="0">
          <a:scrgbClr r="0" g="0" b="0"/>
        </a:lnRef>
        <a:fillRef idx="1">
          <a:scrgbClr r="0" g="0" b="0"/>
        </a:fillRef>
        <a:effectRef idx="0">
          <a:scrgbClr r="0" g="0" b="0"/>
        </a:effectRef>
        <a:fontRef idx="minor"/>
      </dsp:style>
    </dsp:sp>
    <dsp:sp modelId="{BA9533CA-37DA-4704-A5D5-645E03B29540}">
      <dsp:nvSpPr>
        <dsp:cNvPr id="0" name=""/>
        <dsp:cNvSpPr/>
      </dsp:nvSpPr>
      <dsp:spPr>
        <a:xfrm>
          <a:off x="4355118" y="1153008"/>
          <a:ext cx="395595" cy="39559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F97911D-3B60-4DD6-9F86-3C1405F7B54D}">
      <dsp:nvSpPr>
        <dsp:cNvPr id="0" name=""/>
        <dsp:cNvSpPr/>
      </dsp:nvSpPr>
      <dsp:spPr>
        <a:xfrm>
          <a:off x="3987779" y="1910291"/>
          <a:ext cx="1130273" cy="872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dirty="0"/>
            <a:t>Provides six 700 MHz frequencies for regionwide RINS simplex use; these frequencies are </a:t>
          </a:r>
          <a:r>
            <a:rPr lang="en-US" sz="1100" b="1" i="1" u="heavy" kern="1200" dirty="0">
              <a:uFillTx/>
            </a:rPr>
            <a:t>NOT</a:t>
          </a:r>
          <a:r>
            <a:rPr lang="en-US" sz="1100" b="1" i="1" kern="1200" dirty="0"/>
            <a:t> </a:t>
          </a:r>
          <a:r>
            <a:rPr lang="en-US" sz="1100" kern="1200" dirty="0"/>
            <a:t>limited to a specific region however, </a:t>
          </a:r>
          <a:r>
            <a:rPr lang="en-US" sz="1100" b="1" u="heavy" kern="1200" dirty="0">
              <a:uFillTx/>
            </a:rPr>
            <a:t>are</a:t>
          </a:r>
          <a:r>
            <a:rPr lang="en-US" sz="1100" b="1" kern="1200" dirty="0"/>
            <a:t> </a:t>
          </a:r>
          <a:r>
            <a:rPr lang="en-US" sz="1100" b="1" u="heavy" kern="1200" dirty="0">
              <a:uFillTx/>
            </a:rPr>
            <a:t>secondary to deployable trunking use</a:t>
          </a:r>
          <a:endParaRPr lang="en-US" sz="1100" kern="1200" dirty="0"/>
        </a:p>
      </dsp:txBody>
      <dsp:txXfrm>
        <a:off x="3987779" y="1910291"/>
        <a:ext cx="1130273" cy="872429"/>
      </dsp:txXfrm>
    </dsp:sp>
    <dsp:sp modelId="{BE87CB66-F558-40AD-909E-327BE7711A09}">
      <dsp:nvSpPr>
        <dsp:cNvPr id="0" name=""/>
        <dsp:cNvSpPr/>
      </dsp:nvSpPr>
      <dsp:spPr>
        <a:xfrm>
          <a:off x="5536254" y="1006073"/>
          <a:ext cx="689466" cy="689466"/>
        </a:xfrm>
        <a:prstGeom prst="round2DiagRect">
          <a:avLst>
            <a:gd name="adj1" fmla="val 29727"/>
            <a:gd name="adj2" fmla="val 0"/>
          </a:avLst>
        </a:prstGeom>
        <a:solidFill>
          <a:schemeClr val="accent2">
            <a:hueOff val="-1455363"/>
            <a:satOff val="-83928"/>
            <a:lumOff val="8628"/>
            <a:alphaOff val="0"/>
          </a:schemeClr>
        </a:solidFill>
        <a:ln>
          <a:noFill/>
        </a:ln>
        <a:effectLst/>
      </dsp:spPr>
      <dsp:style>
        <a:lnRef idx="0">
          <a:scrgbClr r="0" g="0" b="0"/>
        </a:lnRef>
        <a:fillRef idx="1">
          <a:scrgbClr r="0" g="0" b="0"/>
        </a:fillRef>
        <a:effectRef idx="0">
          <a:scrgbClr r="0" g="0" b="0"/>
        </a:effectRef>
        <a:fontRef idx="minor"/>
      </dsp:style>
    </dsp:sp>
    <dsp:sp modelId="{41843C24-7CB6-47CB-ACD8-E7D900C41589}">
      <dsp:nvSpPr>
        <dsp:cNvPr id="0" name=""/>
        <dsp:cNvSpPr/>
      </dsp:nvSpPr>
      <dsp:spPr>
        <a:xfrm>
          <a:off x="5683189" y="1153008"/>
          <a:ext cx="395595" cy="39559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B3F20D6-D069-40F7-AF44-24E99BD0E5CA}">
      <dsp:nvSpPr>
        <dsp:cNvPr id="0" name=""/>
        <dsp:cNvSpPr/>
      </dsp:nvSpPr>
      <dsp:spPr>
        <a:xfrm>
          <a:off x="5315850" y="1910291"/>
          <a:ext cx="1130273" cy="872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dirty="0"/>
            <a:t>Standardizes low power 700 MHz frequency as to analog and digital use. Low power channels can be used throughout Region 20</a:t>
          </a:r>
        </a:p>
      </dsp:txBody>
      <dsp:txXfrm>
        <a:off x="5315850" y="1910291"/>
        <a:ext cx="1130273" cy="872429"/>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38973-B2A8-1C61-8B0D-AEF48618A176}"/>
              </a:ext>
            </a:extLst>
          </p:cNvPr>
          <p:cNvSpPr>
            <a:spLocks noGrp="1"/>
          </p:cNvSpPr>
          <p:nvPr>
            <p:ph type="ctrTitle"/>
          </p:nvPr>
        </p:nvSpPr>
        <p:spPr>
          <a:xfrm>
            <a:off x="870527" y="1856654"/>
            <a:ext cx="6336145"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7A01257F-D5E0-4317-922D-B58778B66A93}"/>
              </a:ext>
            </a:extLst>
          </p:cNvPr>
          <p:cNvSpPr>
            <a:spLocks noGrp="1"/>
          </p:cNvSpPr>
          <p:nvPr>
            <p:ph type="subTitle" idx="1"/>
          </p:nvPr>
        </p:nvSpPr>
        <p:spPr>
          <a:xfrm>
            <a:off x="838200" y="4396365"/>
            <a:ext cx="5615709"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D285CAC-2EBF-7BEB-9DB8-4F3B22E8CF1C}"/>
              </a:ext>
            </a:extLst>
          </p:cNvPr>
          <p:cNvSpPr>
            <a:spLocks noGrp="1"/>
          </p:cNvSpPr>
          <p:nvPr>
            <p:ph type="dt" sz="half" idx="10"/>
          </p:nvPr>
        </p:nvSpPr>
        <p:spPr>
          <a:xfrm>
            <a:off x="838200" y="6356350"/>
            <a:ext cx="2743200" cy="365125"/>
          </a:xfrm>
          <a:prstGeom prst="rect">
            <a:avLst/>
          </a:prstGeom>
        </p:spPr>
        <p:txBody>
          <a:bodyPr/>
          <a:lstStyle/>
          <a:p>
            <a:fld id="{B8794939-6091-4CEF-B23A-A7CB75B02A5E}" type="datetimeFigureOut">
              <a:rPr lang="en-US" smtClean="0"/>
              <a:t>7/29/2025</a:t>
            </a:fld>
            <a:endParaRPr lang="en-US"/>
          </a:p>
        </p:txBody>
      </p:sp>
      <p:sp>
        <p:nvSpPr>
          <p:cNvPr id="5" name="Footer Placeholder 4">
            <a:extLst>
              <a:ext uri="{FF2B5EF4-FFF2-40B4-BE49-F238E27FC236}">
                <a16:creationId xmlns:a16="http://schemas.microsoft.com/office/drawing/2014/main" id="{B642711A-E84C-0DEE-28CB-B02432EE9E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863CB7-5E57-48DE-35EB-15F1D74A13E2}"/>
              </a:ext>
            </a:extLst>
          </p:cNvPr>
          <p:cNvSpPr>
            <a:spLocks noGrp="1"/>
          </p:cNvSpPr>
          <p:nvPr>
            <p:ph type="sldNum" sz="quarter" idx="12"/>
          </p:nvPr>
        </p:nvSpPr>
        <p:spPr/>
        <p:txBody>
          <a:bodyPr/>
          <a:lstStyle/>
          <a:p>
            <a:fld id="{F9395E2E-4F0A-4A77-A3B9-B6077545BBAC}" type="slidenum">
              <a:rPr lang="en-US" smtClean="0"/>
              <a:t>‹#›</a:t>
            </a:fld>
            <a:endParaRPr lang="en-US"/>
          </a:p>
        </p:txBody>
      </p:sp>
    </p:spTree>
    <p:extLst>
      <p:ext uri="{BB962C8B-B14F-4D97-AF65-F5344CB8AC3E}">
        <p14:creationId xmlns:p14="http://schemas.microsoft.com/office/powerpoint/2010/main" val="3021447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FBA14-555C-610B-4C44-C38135D3CB5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56430A2-5719-1C0B-531C-C8661A1D485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3C09429E-FF4F-66A3-0658-4B712D1A04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5E3192-487A-27CB-22D2-899ECA95C61E}"/>
              </a:ext>
            </a:extLst>
          </p:cNvPr>
          <p:cNvSpPr>
            <a:spLocks noGrp="1"/>
          </p:cNvSpPr>
          <p:nvPr>
            <p:ph type="sldNum" sz="quarter" idx="12"/>
          </p:nvPr>
        </p:nvSpPr>
        <p:spPr/>
        <p:txBody>
          <a:bodyPr/>
          <a:lstStyle/>
          <a:p>
            <a:fld id="{F9395E2E-4F0A-4A77-A3B9-B6077545BBAC}" type="slidenum">
              <a:rPr lang="en-US" smtClean="0"/>
              <a:t>‹#›</a:t>
            </a:fld>
            <a:endParaRPr lang="en-US"/>
          </a:p>
        </p:txBody>
      </p:sp>
    </p:spTree>
    <p:extLst>
      <p:ext uri="{BB962C8B-B14F-4D97-AF65-F5344CB8AC3E}">
        <p14:creationId xmlns:p14="http://schemas.microsoft.com/office/powerpoint/2010/main" val="2898286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E03806-02EC-D569-F319-C959DEBAF89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A3582B3-4B84-2C3F-7F34-BD62F8F740B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FA0435DB-7F3D-7C9C-7085-59E35CD5E0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D54D78-D487-5887-6D3E-A26D5125613B}"/>
              </a:ext>
            </a:extLst>
          </p:cNvPr>
          <p:cNvSpPr>
            <a:spLocks noGrp="1"/>
          </p:cNvSpPr>
          <p:nvPr>
            <p:ph type="sldNum" sz="quarter" idx="12"/>
          </p:nvPr>
        </p:nvSpPr>
        <p:spPr/>
        <p:txBody>
          <a:bodyPr/>
          <a:lstStyle/>
          <a:p>
            <a:fld id="{F9395E2E-4F0A-4A77-A3B9-B6077545BBAC}" type="slidenum">
              <a:rPr lang="en-US" smtClean="0"/>
              <a:t>‹#›</a:t>
            </a:fld>
            <a:endParaRPr lang="en-US"/>
          </a:p>
        </p:txBody>
      </p:sp>
    </p:spTree>
    <p:extLst>
      <p:ext uri="{BB962C8B-B14F-4D97-AF65-F5344CB8AC3E}">
        <p14:creationId xmlns:p14="http://schemas.microsoft.com/office/powerpoint/2010/main" val="3040842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F5CEC-BC4D-9292-B6A1-B548F2417C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6F9553-C222-3A24-41AB-7B27E945F5D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B802912-4610-E99B-246D-A96CAE2B76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CD7C68-93FB-8224-B06A-15489B0B846B}"/>
              </a:ext>
            </a:extLst>
          </p:cNvPr>
          <p:cNvSpPr>
            <a:spLocks noGrp="1"/>
          </p:cNvSpPr>
          <p:nvPr>
            <p:ph type="sldNum" sz="quarter" idx="12"/>
          </p:nvPr>
        </p:nvSpPr>
        <p:spPr/>
        <p:txBody>
          <a:bodyPr/>
          <a:lstStyle/>
          <a:p>
            <a:fld id="{F9395E2E-4F0A-4A77-A3B9-B6077545BBAC}" type="slidenum">
              <a:rPr lang="en-US" smtClean="0"/>
              <a:t>‹#›</a:t>
            </a:fld>
            <a:endParaRPr lang="en-US"/>
          </a:p>
        </p:txBody>
      </p:sp>
    </p:spTree>
    <p:extLst>
      <p:ext uri="{BB962C8B-B14F-4D97-AF65-F5344CB8AC3E}">
        <p14:creationId xmlns:p14="http://schemas.microsoft.com/office/powerpoint/2010/main" val="2129235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67BD5-FDEA-3C79-D3FF-D1A0A35E78B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ED11E1-D625-AEF3-2367-875B1237CF2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800BC6B2-D1AE-600C-AC3C-CA56261E02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889241-C00B-87DB-7CC0-4AEA3590DC38}"/>
              </a:ext>
            </a:extLst>
          </p:cNvPr>
          <p:cNvSpPr>
            <a:spLocks noGrp="1"/>
          </p:cNvSpPr>
          <p:nvPr>
            <p:ph type="sldNum" sz="quarter" idx="12"/>
          </p:nvPr>
        </p:nvSpPr>
        <p:spPr/>
        <p:txBody>
          <a:bodyPr/>
          <a:lstStyle/>
          <a:p>
            <a:fld id="{F9395E2E-4F0A-4A77-A3B9-B6077545BBAC}" type="slidenum">
              <a:rPr lang="en-US" smtClean="0"/>
              <a:t>‹#›</a:t>
            </a:fld>
            <a:endParaRPr lang="en-US"/>
          </a:p>
        </p:txBody>
      </p:sp>
    </p:spTree>
    <p:extLst>
      <p:ext uri="{BB962C8B-B14F-4D97-AF65-F5344CB8AC3E}">
        <p14:creationId xmlns:p14="http://schemas.microsoft.com/office/powerpoint/2010/main" val="1291078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B4CC7-1679-3322-D7F4-0B49423CA4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736931-3990-68D2-406F-6EC48F39400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9D5A68-5122-C97D-186E-88E0A91208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561E8CBD-4A28-7C96-DFFB-2EF432667C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D2D56B-3BE3-D728-C7D4-0F600BBAC902}"/>
              </a:ext>
            </a:extLst>
          </p:cNvPr>
          <p:cNvSpPr>
            <a:spLocks noGrp="1"/>
          </p:cNvSpPr>
          <p:nvPr>
            <p:ph type="sldNum" sz="quarter" idx="12"/>
          </p:nvPr>
        </p:nvSpPr>
        <p:spPr/>
        <p:txBody>
          <a:bodyPr/>
          <a:lstStyle/>
          <a:p>
            <a:fld id="{F9395E2E-4F0A-4A77-A3B9-B6077545BBAC}" type="slidenum">
              <a:rPr lang="en-US" smtClean="0"/>
              <a:t>‹#›</a:t>
            </a:fld>
            <a:endParaRPr lang="en-US"/>
          </a:p>
        </p:txBody>
      </p:sp>
    </p:spTree>
    <p:extLst>
      <p:ext uri="{BB962C8B-B14F-4D97-AF65-F5344CB8AC3E}">
        <p14:creationId xmlns:p14="http://schemas.microsoft.com/office/powerpoint/2010/main" val="2987035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129B7-BD3C-AAC4-D2E1-497ACF64C48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9B04D2A-CDCE-5028-228E-505A21105F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2676002-1354-DA42-8AA0-82725CBF863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409C62A-0B35-B0D1-47F6-4196AEDE9A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80E23E-734F-7087-9FC6-4121FA86A71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4F3631B4-9744-9BC8-C241-59B6093766B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3658D34-4A71-52C8-8A01-98297538A6FE}"/>
              </a:ext>
            </a:extLst>
          </p:cNvPr>
          <p:cNvSpPr>
            <a:spLocks noGrp="1"/>
          </p:cNvSpPr>
          <p:nvPr>
            <p:ph type="sldNum" sz="quarter" idx="12"/>
          </p:nvPr>
        </p:nvSpPr>
        <p:spPr/>
        <p:txBody>
          <a:bodyPr/>
          <a:lstStyle/>
          <a:p>
            <a:fld id="{F9395E2E-4F0A-4A77-A3B9-B6077545BBAC}" type="slidenum">
              <a:rPr lang="en-US" smtClean="0"/>
              <a:t>‹#›</a:t>
            </a:fld>
            <a:endParaRPr lang="en-US"/>
          </a:p>
        </p:txBody>
      </p:sp>
    </p:spTree>
    <p:extLst>
      <p:ext uri="{BB962C8B-B14F-4D97-AF65-F5344CB8AC3E}">
        <p14:creationId xmlns:p14="http://schemas.microsoft.com/office/powerpoint/2010/main" val="2184820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7D75B-A154-385B-F707-096AADE41D17}"/>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4C4536C7-7FE4-F1A2-2D58-786F3CFEB96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129FB65-008C-4F5F-8D65-97A493720628}"/>
              </a:ext>
            </a:extLst>
          </p:cNvPr>
          <p:cNvSpPr>
            <a:spLocks noGrp="1"/>
          </p:cNvSpPr>
          <p:nvPr>
            <p:ph type="sldNum" sz="quarter" idx="12"/>
          </p:nvPr>
        </p:nvSpPr>
        <p:spPr/>
        <p:txBody>
          <a:bodyPr/>
          <a:lstStyle/>
          <a:p>
            <a:fld id="{F9395E2E-4F0A-4A77-A3B9-B6077545BBAC}" type="slidenum">
              <a:rPr lang="en-US" smtClean="0"/>
              <a:t>‹#›</a:t>
            </a:fld>
            <a:endParaRPr lang="en-US"/>
          </a:p>
        </p:txBody>
      </p:sp>
    </p:spTree>
    <p:extLst>
      <p:ext uri="{BB962C8B-B14F-4D97-AF65-F5344CB8AC3E}">
        <p14:creationId xmlns:p14="http://schemas.microsoft.com/office/powerpoint/2010/main" val="3520037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C5B5667-349E-EEAD-0FCB-7B8BF4A46D9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4812CE8-FD70-22D9-A5A7-5CA019B45991}"/>
              </a:ext>
            </a:extLst>
          </p:cNvPr>
          <p:cNvSpPr>
            <a:spLocks noGrp="1"/>
          </p:cNvSpPr>
          <p:nvPr>
            <p:ph type="sldNum" sz="quarter" idx="12"/>
          </p:nvPr>
        </p:nvSpPr>
        <p:spPr/>
        <p:txBody>
          <a:bodyPr/>
          <a:lstStyle/>
          <a:p>
            <a:fld id="{F9395E2E-4F0A-4A77-A3B9-B6077545BBAC}" type="slidenum">
              <a:rPr lang="en-US" smtClean="0"/>
              <a:t>‹#›</a:t>
            </a:fld>
            <a:endParaRPr lang="en-US"/>
          </a:p>
        </p:txBody>
      </p:sp>
    </p:spTree>
    <p:extLst>
      <p:ext uri="{BB962C8B-B14F-4D97-AF65-F5344CB8AC3E}">
        <p14:creationId xmlns:p14="http://schemas.microsoft.com/office/powerpoint/2010/main" val="1374695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E6C96-6C41-71A1-F582-1C04CB2865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4E7529F-8A6A-9DBC-D1C3-1736FBDC24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F10768D-B599-0372-21F9-735E388821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E11E67BE-7AEE-9EC3-BB37-FD3A18F55D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C22A0C-2D84-38C4-E924-F4207B22E837}"/>
              </a:ext>
            </a:extLst>
          </p:cNvPr>
          <p:cNvSpPr>
            <a:spLocks noGrp="1"/>
          </p:cNvSpPr>
          <p:nvPr>
            <p:ph type="sldNum" sz="quarter" idx="12"/>
          </p:nvPr>
        </p:nvSpPr>
        <p:spPr/>
        <p:txBody>
          <a:bodyPr/>
          <a:lstStyle/>
          <a:p>
            <a:fld id="{F9395E2E-4F0A-4A77-A3B9-B6077545BBAC}" type="slidenum">
              <a:rPr lang="en-US" smtClean="0"/>
              <a:t>‹#›</a:t>
            </a:fld>
            <a:endParaRPr lang="en-US"/>
          </a:p>
        </p:txBody>
      </p:sp>
    </p:spTree>
    <p:extLst>
      <p:ext uri="{BB962C8B-B14F-4D97-AF65-F5344CB8AC3E}">
        <p14:creationId xmlns:p14="http://schemas.microsoft.com/office/powerpoint/2010/main" val="2021746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653FD-89C5-218D-8F0A-C9829DCD26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53CE01D-BEFE-CF1D-9769-F149FD234E5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6410009-6F49-8CD8-4E2F-5A7338E043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7475009B-81CF-B6BC-FC1D-C535FAE785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F8907F-8232-7323-35C4-A43C38205A31}"/>
              </a:ext>
            </a:extLst>
          </p:cNvPr>
          <p:cNvSpPr>
            <a:spLocks noGrp="1"/>
          </p:cNvSpPr>
          <p:nvPr>
            <p:ph type="sldNum" sz="quarter" idx="12"/>
          </p:nvPr>
        </p:nvSpPr>
        <p:spPr/>
        <p:txBody>
          <a:bodyPr/>
          <a:lstStyle/>
          <a:p>
            <a:fld id="{F9395E2E-4F0A-4A77-A3B9-B6077545BBAC}" type="slidenum">
              <a:rPr lang="en-US" smtClean="0"/>
              <a:t>‹#›</a:t>
            </a:fld>
            <a:endParaRPr lang="en-US"/>
          </a:p>
        </p:txBody>
      </p:sp>
    </p:spTree>
    <p:extLst>
      <p:ext uri="{BB962C8B-B14F-4D97-AF65-F5344CB8AC3E}">
        <p14:creationId xmlns:p14="http://schemas.microsoft.com/office/powerpoint/2010/main" val="12639748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27AAE3-83F2-6138-2D77-1982862200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45DA137-E759-5D2B-021A-CE528900FD54}"/>
              </a:ext>
            </a:extLst>
          </p:cNvPr>
          <p:cNvSpPr>
            <a:spLocks noGrp="1"/>
          </p:cNvSpPr>
          <p:nvPr>
            <p:ph type="body" idx="1"/>
          </p:nvPr>
        </p:nvSpPr>
        <p:spPr>
          <a:xfrm>
            <a:off x="838200" y="1825625"/>
            <a:ext cx="10515600" cy="392863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4CB18EB0-FD2C-4E15-1492-18F7E109E4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647EA4C-75E3-1C93-DF62-B810921DAE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395E2E-4F0A-4A77-A3B9-B6077545BBAC}" type="slidenum">
              <a:rPr lang="en-US" smtClean="0"/>
              <a:t>‹#›</a:t>
            </a:fld>
            <a:endParaRPr lang="en-US"/>
          </a:p>
        </p:txBody>
      </p:sp>
    </p:spTree>
    <p:extLst>
      <p:ext uri="{BB962C8B-B14F-4D97-AF65-F5344CB8AC3E}">
        <p14:creationId xmlns:p14="http://schemas.microsoft.com/office/powerpoint/2010/main" val="10963958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hihello.me/p/e4045df6-9bef-41cd-92ee-989fc73d453a?referer=email_signature" TargetMode="External"/><Relationship Id="rId1" Type="http://schemas.openxmlformats.org/officeDocument/2006/relationships/slideLayout" Target="../slideLayouts/slideLayout2.xml"/><Relationship Id="rId4" Type="http://schemas.openxmlformats.org/officeDocument/2006/relationships/hyperlink" Target="mailto:rootd@apcointl.org"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s://www.apcointl.org/services/standards/standards-review-comment/"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07/relationships/hdphoto" Target="../media/hdphoto1.wdp"/><Relationship Id="rId7" Type="http://schemas.openxmlformats.org/officeDocument/2006/relationships/diagramColors" Target="../diagrams/colors1.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626A7-52ED-5FC9-A1D8-490D089DE000}"/>
              </a:ext>
            </a:extLst>
          </p:cNvPr>
          <p:cNvSpPr>
            <a:spLocks noGrp="1"/>
          </p:cNvSpPr>
          <p:nvPr>
            <p:ph type="ctrTitle"/>
          </p:nvPr>
        </p:nvSpPr>
        <p:spPr/>
        <p:txBody>
          <a:bodyPr/>
          <a:lstStyle/>
          <a:p>
            <a:r>
              <a:rPr lang="en-US" dirty="0"/>
              <a:t>Deployable Trunking Systems</a:t>
            </a:r>
          </a:p>
        </p:txBody>
      </p:sp>
      <p:sp>
        <p:nvSpPr>
          <p:cNvPr id="3" name="Subtitle 2">
            <a:extLst>
              <a:ext uri="{FF2B5EF4-FFF2-40B4-BE49-F238E27FC236}">
                <a16:creationId xmlns:a16="http://schemas.microsoft.com/office/drawing/2014/main" id="{D7844E64-B022-E4D9-F5A1-F0ECBD6D9C4B}"/>
              </a:ext>
            </a:extLst>
          </p:cNvPr>
          <p:cNvSpPr>
            <a:spLocks noGrp="1"/>
          </p:cNvSpPr>
          <p:nvPr>
            <p:ph type="subTitle" idx="1"/>
          </p:nvPr>
        </p:nvSpPr>
        <p:spPr/>
        <p:txBody>
          <a:bodyPr/>
          <a:lstStyle/>
          <a:p>
            <a:r>
              <a:rPr lang="en-US" dirty="0"/>
              <a:t>A standard approach to LMR system overload and complex incident management</a:t>
            </a:r>
          </a:p>
        </p:txBody>
      </p:sp>
    </p:spTree>
    <p:extLst>
      <p:ext uri="{BB962C8B-B14F-4D97-AF65-F5344CB8AC3E}">
        <p14:creationId xmlns:p14="http://schemas.microsoft.com/office/powerpoint/2010/main" val="32490191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887BA-9083-D46F-53E2-A6AE64CCA6F6}"/>
              </a:ext>
            </a:extLst>
          </p:cNvPr>
          <p:cNvSpPr>
            <a:spLocks noGrp="1"/>
          </p:cNvSpPr>
          <p:nvPr>
            <p:ph type="title"/>
          </p:nvPr>
        </p:nvSpPr>
        <p:spPr/>
        <p:txBody>
          <a:bodyPr/>
          <a:lstStyle/>
          <a:p>
            <a:r>
              <a:rPr lang="en-US" dirty="0"/>
              <a:t>DT System Coverage</a:t>
            </a:r>
          </a:p>
        </p:txBody>
      </p:sp>
      <p:pic>
        <p:nvPicPr>
          <p:cNvPr id="4" name="object 4">
            <a:extLst>
              <a:ext uri="{FF2B5EF4-FFF2-40B4-BE49-F238E27FC236}">
                <a16:creationId xmlns:a16="http://schemas.microsoft.com/office/drawing/2014/main" id="{549C2617-08C1-25CB-CD21-24826369A4B3}"/>
              </a:ext>
            </a:extLst>
          </p:cNvPr>
          <p:cNvPicPr>
            <a:picLocks noGrp="1"/>
          </p:cNvPicPr>
          <p:nvPr>
            <p:ph idx="1"/>
          </p:nvPr>
        </p:nvPicPr>
        <p:blipFill>
          <a:blip r:embed="rId2" cstate="print"/>
          <a:stretch>
            <a:fillRect/>
          </a:stretch>
        </p:blipFill>
        <p:spPr>
          <a:xfrm>
            <a:off x="548308" y="1587500"/>
            <a:ext cx="4465984" cy="3929063"/>
          </a:xfrm>
          <a:prstGeom prst="rect">
            <a:avLst/>
          </a:prstGeom>
        </p:spPr>
      </p:pic>
      <p:sp>
        <p:nvSpPr>
          <p:cNvPr id="5" name="object 3">
            <a:extLst>
              <a:ext uri="{FF2B5EF4-FFF2-40B4-BE49-F238E27FC236}">
                <a16:creationId xmlns:a16="http://schemas.microsoft.com/office/drawing/2014/main" id="{439D2DE4-52CE-0C4D-76FB-96A315D7D5B2}"/>
              </a:ext>
            </a:extLst>
          </p:cNvPr>
          <p:cNvSpPr txBox="1"/>
          <p:nvPr/>
        </p:nvSpPr>
        <p:spPr>
          <a:xfrm>
            <a:off x="6197967" y="1690688"/>
            <a:ext cx="4721493" cy="3615720"/>
          </a:xfrm>
          <a:prstGeom prst="rect">
            <a:avLst/>
          </a:prstGeom>
        </p:spPr>
        <p:txBody>
          <a:bodyPr vert="horz" lIns="91440" tIns="45720" rIns="91440" bIns="45720" rtlCol="0" anchor="ctr">
            <a:normAutofit/>
          </a:bodyPr>
          <a:lstStyle/>
          <a:p>
            <a:pPr marL="12700" indent="-228600" algn="l" rtl="0">
              <a:lnSpc>
                <a:spcPct val="90000"/>
              </a:lnSpc>
              <a:spcBef>
                <a:spcPts val="135"/>
              </a:spcBef>
              <a:buFont typeface="Arial" panose="020B0604020202020204" pitchFamily="34" charset="0"/>
              <a:buChar char="•"/>
            </a:pPr>
            <a:r>
              <a:rPr lang="en-US" sz="1900" b="1" kern="1200" dirty="0">
                <a:latin typeface="+mn-lt"/>
                <a:ea typeface="+mn-ea"/>
                <a:cs typeface="+mn-cs"/>
              </a:rPr>
              <a:t>Sandy</a:t>
            </a:r>
            <a:r>
              <a:rPr lang="en-US" sz="1900" b="1" kern="1200" spc="70" dirty="0">
                <a:latin typeface="+mn-lt"/>
                <a:ea typeface="+mn-ea"/>
                <a:cs typeface="+mn-cs"/>
              </a:rPr>
              <a:t> </a:t>
            </a:r>
            <a:r>
              <a:rPr lang="en-US" sz="1900" b="1" kern="1200" spc="-10" dirty="0">
                <a:latin typeface="+mn-lt"/>
                <a:ea typeface="+mn-ea"/>
                <a:cs typeface="+mn-cs"/>
              </a:rPr>
              <a:t>Point</a:t>
            </a:r>
            <a:endParaRPr lang="en-US" sz="1900" kern="1200" dirty="0">
              <a:latin typeface="+mn-lt"/>
              <a:ea typeface="+mn-ea"/>
              <a:cs typeface="+mn-cs"/>
            </a:endParaRPr>
          </a:p>
          <a:p>
            <a:pPr marL="12700" marR="5080" indent="-228600" algn="l" rtl="0">
              <a:lnSpc>
                <a:spcPct val="90000"/>
              </a:lnSpc>
              <a:buFont typeface="Arial" panose="020B0604020202020204" pitchFamily="34" charset="0"/>
              <a:buChar char="•"/>
            </a:pPr>
            <a:endParaRPr lang="en-US" sz="1900" kern="1200" dirty="0">
              <a:latin typeface="+mn-lt"/>
              <a:ea typeface="+mn-ea"/>
              <a:cs typeface="+mn-cs"/>
            </a:endParaRPr>
          </a:p>
          <a:p>
            <a:pPr marL="12700" marR="5080" indent="-228600" algn="l" rtl="0">
              <a:lnSpc>
                <a:spcPct val="90000"/>
              </a:lnSpc>
              <a:buFont typeface="Arial" panose="020B0604020202020204" pitchFamily="34" charset="0"/>
              <a:buChar char="•"/>
            </a:pPr>
            <a:r>
              <a:rPr lang="en-US" sz="1900" kern="1200" dirty="0">
                <a:latin typeface="+mn-lt"/>
                <a:ea typeface="+mn-ea"/>
                <a:cs typeface="+mn-cs"/>
              </a:rPr>
              <a:t>Propagation</a:t>
            </a:r>
            <a:r>
              <a:rPr lang="en-US" sz="1900" kern="1200" spc="90" dirty="0">
                <a:latin typeface="+mn-lt"/>
                <a:ea typeface="+mn-ea"/>
                <a:cs typeface="+mn-cs"/>
              </a:rPr>
              <a:t> </a:t>
            </a:r>
            <a:r>
              <a:rPr lang="en-US" sz="1900" kern="1200" dirty="0">
                <a:latin typeface="+mn-lt"/>
                <a:ea typeface="+mn-ea"/>
                <a:cs typeface="+mn-cs"/>
              </a:rPr>
              <a:t>based</a:t>
            </a:r>
            <a:r>
              <a:rPr lang="en-US" sz="1900" kern="1200" spc="105" dirty="0">
                <a:latin typeface="+mn-lt"/>
                <a:ea typeface="+mn-ea"/>
                <a:cs typeface="+mn-cs"/>
              </a:rPr>
              <a:t> </a:t>
            </a:r>
            <a:r>
              <a:rPr lang="en-US" sz="1900" kern="1200" spc="-10" dirty="0">
                <a:latin typeface="+mn-lt"/>
                <a:ea typeface="+mn-ea"/>
                <a:cs typeface="+mn-cs"/>
              </a:rPr>
              <a:t>upon: </a:t>
            </a:r>
            <a:r>
              <a:rPr lang="en-US" sz="1900" kern="1200" dirty="0">
                <a:latin typeface="+mn-lt"/>
                <a:ea typeface="+mn-ea"/>
                <a:cs typeface="+mn-cs"/>
              </a:rPr>
              <a:t>40</a:t>
            </a:r>
            <a:r>
              <a:rPr lang="en-US" sz="1900" kern="1200" spc="30" dirty="0">
                <a:latin typeface="+mn-lt"/>
                <a:ea typeface="+mn-ea"/>
                <a:cs typeface="+mn-cs"/>
              </a:rPr>
              <a:t> </a:t>
            </a:r>
            <a:r>
              <a:rPr lang="en-US" sz="1900" kern="1200" dirty="0">
                <a:latin typeface="+mn-lt"/>
                <a:ea typeface="+mn-ea"/>
                <a:cs typeface="+mn-cs"/>
              </a:rPr>
              <a:t>watts</a:t>
            </a:r>
            <a:r>
              <a:rPr lang="en-US" sz="1900" kern="1200" spc="30" dirty="0">
                <a:latin typeface="+mn-lt"/>
                <a:ea typeface="+mn-ea"/>
                <a:cs typeface="+mn-cs"/>
              </a:rPr>
              <a:t> </a:t>
            </a:r>
            <a:r>
              <a:rPr lang="en-US" sz="1900" kern="1200" dirty="0">
                <a:latin typeface="+mn-lt"/>
                <a:ea typeface="+mn-ea"/>
                <a:cs typeface="+mn-cs"/>
              </a:rPr>
              <a:t>RF</a:t>
            </a:r>
            <a:r>
              <a:rPr lang="en-US" sz="1900" kern="1200" spc="35" dirty="0">
                <a:latin typeface="+mn-lt"/>
                <a:ea typeface="+mn-ea"/>
                <a:cs typeface="+mn-cs"/>
              </a:rPr>
              <a:t> </a:t>
            </a:r>
            <a:r>
              <a:rPr lang="en-US" sz="1900" kern="1200" spc="-10" dirty="0">
                <a:latin typeface="+mn-lt"/>
                <a:ea typeface="+mn-ea"/>
                <a:cs typeface="+mn-cs"/>
              </a:rPr>
              <a:t>output</a:t>
            </a:r>
            <a:endParaRPr lang="en-US" sz="1900" kern="1200" dirty="0">
              <a:latin typeface="+mn-lt"/>
              <a:ea typeface="+mn-ea"/>
              <a:cs typeface="+mn-cs"/>
            </a:endParaRPr>
          </a:p>
          <a:p>
            <a:pPr marL="12700" marR="317500" indent="-228600" algn="l" rtl="0">
              <a:lnSpc>
                <a:spcPct val="90000"/>
              </a:lnSpc>
              <a:buFont typeface="Arial" panose="020B0604020202020204" pitchFamily="34" charset="0"/>
              <a:buChar char="•"/>
            </a:pPr>
            <a:endParaRPr lang="en-US" sz="1900" kern="1200" dirty="0">
              <a:latin typeface="+mn-lt"/>
              <a:ea typeface="+mn-ea"/>
              <a:cs typeface="+mn-cs"/>
            </a:endParaRPr>
          </a:p>
          <a:p>
            <a:pPr marL="12700" marR="317500" indent="-228600" algn="l" rtl="0">
              <a:lnSpc>
                <a:spcPct val="90000"/>
              </a:lnSpc>
              <a:buFont typeface="Arial" panose="020B0604020202020204" pitchFamily="34" charset="0"/>
              <a:buChar char="•"/>
            </a:pPr>
            <a:r>
              <a:rPr lang="en-US" sz="1900" kern="1200" dirty="0">
                <a:latin typeface="+mn-lt"/>
                <a:ea typeface="+mn-ea"/>
                <a:cs typeface="+mn-cs"/>
              </a:rPr>
              <a:t>5.9</a:t>
            </a:r>
            <a:r>
              <a:rPr lang="en-US" sz="1900" kern="1200" spc="30" dirty="0">
                <a:latin typeface="+mn-lt"/>
                <a:ea typeface="+mn-ea"/>
                <a:cs typeface="+mn-cs"/>
              </a:rPr>
              <a:t> </a:t>
            </a:r>
            <a:r>
              <a:rPr lang="en-US" sz="1900" kern="1200" dirty="0">
                <a:latin typeface="+mn-lt"/>
                <a:ea typeface="+mn-ea"/>
                <a:cs typeface="+mn-cs"/>
              </a:rPr>
              <a:t>dB</a:t>
            </a:r>
            <a:r>
              <a:rPr lang="en-US" sz="1900" kern="1200" spc="30" dirty="0">
                <a:latin typeface="+mn-lt"/>
                <a:ea typeface="+mn-ea"/>
                <a:cs typeface="+mn-cs"/>
              </a:rPr>
              <a:t> </a:t>
            </a:r>
            <a:r>
              <a:rPr lang="en-US" sz="1900" kern="1200" dirty="0">
                <a:latin typeface="+mn-lt"/>
                <a:ea typeface="+mn-ea"/>
                <a:cs typeface="+mn-cs"/>
              </a:rPr>
              <a:t>gain</a:t>
            </a:r>
            <a:r>
              <a:rPr lang="en-US" sz="1900" kern="1200" spc="30" dirty="0">
                <a:latin typeface="+mn-lt"/>
                <a:ea typeface="+mn-ea"/>
                <a:cs typeface="+mn-cs"/>
              </a:rPr>
              <a:t> </a:t>
            </a:r>
            <a:r>
              <a:rPr lang="en-US" sz="1900" kern="1200" spc="-10" dirty="0">
                <a:latin typeface="+mn-lt"/>
                <a:ea typeface="+mn-ea"/>
                <a:cs typeface="+mn-cs"/>
              </a:rPr>
              <a:t>antenna </a:t>
            </a:r>
            <a:r>
              <a:rPr lang="en-US" sz="1900" kern="1200" dirty="0">
                <a:latin typeface="+mn-lt"/>
                <a:ea typeface="+mn-ea"/>
                <a:cs typeface="+mn-cs"/>
              </a:rPr>
              <a:t>mounted</a:t>
            </a:r>
            <a:r>
              <a:rPr lang="en-US" sz="1900" kern="1200" spc="55" dirty="0">
                <a:latin typeface="+mn-lt"/>
                <a:ea typeface="+mn-ea"/>
                <a:cs typeface="+mn-cs"/>
              </a:rPr>
              <a:t> </a:t>
            </a:r>
            <a:r>
              <a:rPr lang="en-US" sz="1900" kern="1200" dirty="0">
                <a:latin typeface="+mn-lt"/>
                <a:ea typeface="+mn-ea"/>
                <a:cs typeface="+mn-cs"/>
              </a:rPr>
              <a:t>at</a:t>
            </a:r>
            <a:r>
              <a:rPr lang="en-US" sz="1900" kern="1200" spc="75" dirty="0">
                <a:latin typeface="+mn-lt"/>
                <a:ea typeface="+mn-ea"/>
                <a:cs typeface="+mn-cs"/>
              </a:rPr>
              <a:t> </a:t>
            </a:r>
            <a:r>
              <a:rPr lang="en-US" sz="1900" kern="1200" dirty="0">
                <a:latin typeface="+mn-lt"/>
                <a:ea typeface="+mn-ea"/>
                <a:cs typeface="+mn-cs"/>
              </a:rPr>
              <a:t>66’</a:t>
            </a:r>
            <a:r>
              <a:rPr lang="en-US" sz="1900" kern="1200" spc="-160" dirty="0">
                <a:latin typeface="+mn-lt"/>
                <a:ea typeface="+mn-ea"/>
                <a:cs typeface="+mn-cs"/>
              </a:rPr>
              <a:t> </a:t>
            </a:r>
            <a:r>
              <a:rPr lang="en-US" sz="1900" kern="1200" spc="-25" dirty="0">
                <a:latin typeface="+mn-lt"/>
                <a:ea typeface="+mn-ea"/>
                <a:cs typeface="+mn-cs"/>
              </a:rPr>
              <a:t>AGL</a:t>
            </a:r>
            <a:endParaRPr lang="en-US" sz="1900" kern="1200" dirty="0">
              <a:latin typeface="+mn-lt"/>
              <a:ea typeface="+mn-ea"/>
              <a:cs typeface="+mn-cs"/>
            </a:endParaRPr>
          </a:p>
          <a:p>
            <a:pPr marL="12700" indent="-228600" algn="l" rtl="0">
              <a:lnSpc>
                <a:spcPct val="90000"/>
              </a:lnSpc>
              <a:spcBef>
                <a:spcPts val="45"/>
              </a:spcBef>
              <a:buFont typeface="Arial" panose="020B0604020202020204" pitchFamily="34" charset="0"/>
              <a:buChar char="•"/>
            </a:pPr>
            <a:endParaRPr lang="en-US" sz="1900" kern="1200" dirty="0">
              <a:latin typeface="+mn-lt"/>
              <a:ea typeface="+mn-ea"/>
              <a:cs typeface="+mn-cs"/>
            </a:endParaRPr>
          </a:p>
          <a:p>
            <a:pPr marL="12700" indent="-228600" algn="l" rtl="0">
              <a:lnSpc>
                <a:spcPct val="90000"/>
              </a:lnSpc>
              <a:spcBef>
                <a:spcPts val="45"/>
              </a:spcBef>
              <a:buFont typeface="Arial" panose="020B0604020202020204" pitchFamily="34" charset="0"/>
              <a:buChar char="•"/>
            </a:pPr>
            <a:r>
              <a:rPr lang="en-US" sz="1900" kern="1200" dirty="0">
                <a:latin typeface="+mn-lt"/>
                <a:ea typeface="+mn-ea"/>
                <a:cs typeface="+mn-cs"/>
              </a:rPr>
              <a:t>2.5</a:t>
            </a:r>
            <a:r>
              <a:rPr lang="en-US" sz="1900" kern="1200" spc="60" dirty="0">
                <a:latin typeface="+mn-lt"/>
                <a:ea typeface="+mn-ea"/>
                <a:cs typeface="+mn-cs"/>
              </a:rPr>
              <a:t> </a:t>
            </a:r>
            <a:r>
              <a:rPr lang="en-US" sz="1900" kern="1200" dirty="0">
                <a:latin typeface="+mn-lt"/>
                <a:ea typeface="+mn-ea"/>
                <a:cs typeface="+mn-cs"/>
              </a:rPr>
              <a:t>watt</a:t>
            </a:r>
            <a:r>
              <a:rPr lang="en-US" sz="1900" kern="1200" spc="60" dirty="0">
                <a:latin typeface="+mn-lt"/>
                <a:ea typeface="+mn-ea"/>
                <a:cs typeface="+mn-cs"/>
              </a:rPr>
              <a:t> </a:t>
            </a:r>
            <a:r>
              <a:rPr lang="en-US" sz="1900" kern="1200" dirty="0">
                <a:latin typeface="+mn-lt"/>
                <a:ea typeface="+mn-ea"/>
                <a:cs typeface="+mn-cs"/>
              </a:rPr>
              <a:t>portable</a:t>
            </a:r>
            <a:r>
              <a:rPr lang="en-US" sz="1900" kern="1200" spc="60" dirty="0">
                <a:latin typeface="+mn-lt"/>
                <a:ea typeface="+mn-ea"/>
                <a:cs typeface="+mn-cs"/>
              </a:rPr>
              <a:t> </a:t>
            </a:r>
            <a:r>
              <a:rPr lang="en-US" sz="1900" kern="1200" spc="-10" dirty="0">
                <a:latin typeface="+mn-lt"/>
                <a:ea typeface="+mn-ea"/>
                <a:cs typeface="+mn-cs"/>
              </a:rPr>
              <a:t>radio</a:t>
            </a:r>
            <a:endParaRPr lang="en-US" sz="1900" kern="1200" dirty="0">
              <a:latin typeface="+mn-lt"/>
              <a:ea typeface="+mn-ea"/>
              <a:cs typeface="+mn-cs"/>
            </a:endParaRPr>
          </a:p>
        </p:txBody>
      </p:sp>
    </p:spTree>
    <p:extLst>
      <p:ext uri="{BB962C8B-B14F-4D97-AF65-F5344CB8AC3E}">
        <p14:creationId xmlns:p14="http://schemas.microsoft.com/office/powerpoint/2010/main" val="4126750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63B9E-B88E-AAB7-C063-855BBCACC84C}"/>
              </a:ext>
            </a:extLst>
          </p:cNvPr>
          <p:cNvSpPr>
            <a:spLocks noGrp="1"/>
          </p:cNvSpPr>
          <p:nvPr>
            <p:ph type="title"/>
          </p:nvPr>
        </p:nvSpPr>
        <p:spPr/>
        <p:txBody>
          <a:bodyPr/>
          <a:lstStyle/>
          <a:p>
            <a:r>
              <a:rPr lang="en-US" dirty="0"/>
              <a:t>DT Lessons Learned</a:t>
            </a:r>
          </a:p>
        </p:txBody>
      </p:sp>
      <p:sp>
        <p:nvSpPr>
          <p:cNvPr id="3" name="Content Placeholder 2">
            <a:extLst>
              <a:ext uri="{FF2B5EF4-FFF2-40B4-BE49-F238E27FC236}">
                <a16:creationId xmlns:a16="http://schemas.microsoft.com/office/drawing/2014/main" id="{B0167D7F-29E3-3177-1F3D-51DD08F682A4}"/>
              </a:ext>
            </a:extLst>
          </p:cNvPr>
          <p:cNvSpPr>
            <a:spLocks noGrp="1"/>
          </p:cNvSpPr>
          <p:nvPr>
            <p:ph idx="1"/>
          </p:nvPr>
        </p:nvSpPr>
        <p:spPr/>
        <p:txBody>
          <a:bodyPr/>
          <a:lstStyle/>
          <a:p>
            <a:r>
              <a:rPr lang="en-US" dirty="0"/>
              <a:t>Coverage, Coverage, Coverage!</a:t>
            </a:r>
          </a:p>
          <a:p>
            <a:r>
              <a:rPr lang="en-US" dirty="0"/>
              <a:t>Multiple systems cannot be used in the same proximity</a:t>
            </a:r>
          </a:p>
          <a:p>
            <a:r>
              <a:rPr lang="en-US" dirty="0"/>
              <a:t>Pre-Programming of a Standard Template is a MUST</a:t>
            </a:r>
          </a:p>
          <a:p>
            <a:r>
              <a:rPr lang="en-US" dirty="0"/>
              <a:t>SOW must remain an OPEN system for interoperability</a:t>
            </a:r>
          </a:p>
          <a:p>
            <a:r>
              <a:rPr lang="en-US" dirty="0"/>
              <a:t>Any secondary channel use must be considered before placing the DT in service</a:t>
            </a:r>
          </a:p>
          <a:p>
            <a:r>
              <a:rPr lang="en-US" dirty="0"/>
              <a:t>A system monitoring service (i.e. Genisis) overlay makes life much easier</a:t>
            </a:r>
          </a:p>
          <a:p>
            <a:endParaRPr lang="en-US" dirty="0"/>
          </a:p>
        </p:txBody>
      </p:sp>
    </p:spTree>
    <p:extLst>
      <p:ext uri="{BB962C8B-B14F-4D97-AF65-F5344CB8AC3E}">
        <p14:creationId xmlns:p14="http://schemas.microsoft.com/office/powerpoint/2010/main" val="35306462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397FD-6F1F-9EFF-81BB-63DE73478418}"/>
              </a:ext>
            </a:extLst>
          </p:cNvPr>
          <p:cNvSpPr>
            <a:spLocks noGrp="1"/>
          </p:cNvSpPr>
          <p:nvPr>
            <p:ph type="title"/>
          </p:nvPr>
        </p:nvSpPr>
        <p:spPr/>
        <p:txBody>
          <a:bodyPr/>
          <a:lstStyle/>
          <a:p>
            <a:r>
              <a:rPr lang="en-US" dirty="0"/>
              <a:t>FAQ’s</a:t>
            </a:r>
          </a:p>
        </p:txBody>
      </p:sp>
      <p:sp>
        <p:nvSpPr>
          <p:cNvPr id="3" name="Content Placeholder 2">
            <a:extLst>
              <a:ext uri="{FF2B5EF4-FFF2-40B4-BE49-F238E27FC236}">
                <a16:creationId xmlns:a16="http://schemas.microsoft.com/office/drawing/2014/main" id="{20B8D78C-138E-F54F-D858-A3C0A8E0445D}"/>
              </a:ext>
            </a:extLst>
          </p:cNvPr>
          <p:cNvSpPr>
            <a:spLocks noGrp="1"/>
          </p:cNvSpPr>
          <p:nvPr>
            <p:ph idx="1"/>
          </p:nvPr>
        </p:nvSpPr>
        <p:spPr/>
        <p:txBody>
          <a:bodyPr/>
          <a:lstStyle/>
          <a:p>
            <a:r>
              <a:rPr lang="en-US" dirty="0"/>
              <a:t>How much do these cost </a:t>
            </a:r>
          </a:p>
          <a:p>
            <a:r>
              <a:rPr lang="en-US" dirty="0"/>
              <a:t>Can I use this as a backup site for my home LMR system</a:t>
            </a:r>
          </a:p>
          <a:p>
            <a:r>
              <a:rPr lang="en-US" dirty="0"/>
              <a:t>What happens if I get two ID’s in two different subscribers on the system</a:t>
            </a:r>
          </a:p>
          <a:p>
            <a:r>
              <a:rPr lang="en-US" dirty="0"/>
              <a:t>Do I have to use the YY zone in encrypted mode only</a:t>
            </a:r>
          </a:p>
          <a:p>
            <a:r>
              <a:rPr lang="en-US" dirty="0"/>
              <a:t>Can you share the Region 20 Interoperability Template</a:t>
            </a:r>
          </a:p>
          <a:p>
            <a:endParaRPr lang="en-US" dirty="0"/>
          </a:p>
          <a:p>
            <a:endParaRPr lang="en-US" dirty="0"/>
          </a:p>
        </p:txBody>
      </p:sp>
    </p:spTree>
    <p:extLst>
      <p:ext uri="{BB962C8B-B14F-4D97-AF65-F5344CB8AC3E}">
        <p14:creationId xmlns:p14="http://schemas.microsoft.com/office/powerpoint/2010/main" val="29869908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D1176-39CE-2CF8-9003-D26B97798CB3}"/>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2379504A-1B19-77BC-213A-25D0FF55933F}"/>
              </a:ext>
            </a:extLst>
          </p:cNvPr>
          <p:cNvSpPr>
            <a:spLocks noGrp="1"/>
          </p:cNvSpPr>
          <p:nvPr>
            <p:ph idx="1"/>
          </p:nvPr>
        </p:nvSpPr>
        <p:spPr/>
        <p:txBody>
          <a:bodyPr/>
          <a:lstStyle/>
          <a:p>
            <a:r>
              <a:rPr lang="en-US" dirty="0"/>
              <a:t>Deployable Trunking is a tactical, or fixed solution to shedding traffic and freeing up capacity during planned or unplanned events</a:t>
            </a:r>
          </a:p>
          <a:p>
            <a:endParaRPr lang="en-US" dirty="0"/>
          </a:p>
          <a:p>
            <a:r>
              <a:rPr lang="en-US" dirty="0"/>
              <a:t>These systems are all based on a national plan soon to be a national standard.</a:t>
            </a:r>
          </a:p>
          <a:p>
            <a:endParaRPr lang="en-US" dirty="0"/>
          </a:p>
          <a:p>
            <a:r>
              <a:rPr lang="en-US" dirty="0"/>
              <a:t>They provide an excellent means of resiliency for events in the form factor of a stand alone LMR radio system.</a:t>
            </a:r>
          </a:p>
        </p:txBody>
      </p:sp>
    </p:spTree>
    <p:extLst>
      <p:ext uri="{BB962C8B-B14F-4D97-AF65-F5344CB8AC3E}">
        <p14:creationId xmlns:p14="http://schemas.microsoft.com/office/powerpoint/2010/main" val="3304623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399ED-50D1-6932-88B6-E428877C9287}"/>
              </a:ext>
            </a:extLst>
          </p:cNvPr>
          <p:cNvSpPr>
            <a:spLocks noGrp="1"/>
          </p:cNvSpPr>
          <p:nvPr>
            <p:ph type="title"/>
          </p:nvPr>
        </p:nvSpPr>
        <p:spPr/>
        <p:txBody>
          <a:bodyPr/>
          <a:lstStyle/>
          <a:p>
            <a:r>
              <a:rPr lang="en-US" dirty="0"/>
              <a:t>Questions??</a:t>
            </a:r>
          </a:p>
        </p:txBody>
      </p:sp>
      <p:pic>
        <p:nvPicPr>
          <p:cNvPr id="4" name="Content Placeholder 3" descr="This is Michael Baltrotsky's card. Their email is michael.baltrotsky@montgomerycountymd.gov. Their email is michael.baltrotsky@mcfrs.org. Their phone number is +1 240 372 8993.">
            <a:hlinkClick r:id="rId2" tgtFrame="_blank"/>
            <a:extLst>
              <a:ext uri="{FF2B5EF4-FFF2-40B4-BE49-F238E27FC236}">
                <a16:creationId xmlns:a16="http://schemas.microsoft.com/office/drawing/2014/main" id="{51AB0A9E-3E31-9C3E-67D3-8F098A3E7B78}"/>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13404" y="1690688"/>
            <a:ext cx="4804415" cy="3929063"/>
          </a:xfrm>
          <a:prstGeom prst="rect">
            <a:avLst/>
          </a:prstGeom>
          <a:noFill/>
          <a:ln>
            <a:noFill/>
          </a:ln>
        </p:spPr>
      </p:pic>
      <p:graphicFrame>
        <p:nvGraphicFramePr>
          <p:cNvPr id="3" name="Table 2">
            <a:extLst>
              <a:ext uri="{FF2B5EF4-FFF2-40B4-BE49-F238E27FC236}">
                <a16:creationId xmlns:a16="http://schemas.microsoft.com/office/drawing/2014/main" id="{09AB7587-6A1D-0C06-821C-BC40D9B9F998}"/>
              </a:ext>
            </a:extLst>
          </p:cNvPr>
          <p:cNvGraphicFramePr>
            <a:graphicFrameLocks noGrp="1"/>
          </p:cNvGraphicFramePr>
          <p:nvPr>
            <p:extLst>
              <p:ext uri="{D42A27DB-BD31-4B8C-83A1-F6EECF244321}">
                <p14:modId xmlns:p14="http://schemas.microsoft.com/office/powerpoint/2010/main" val="2605063310"/>
              </p:ext>
            </p:extLst>
          </p:nvPr>
        </p:nvGraphicFramePr>
        <p:xfrm>
          <a:off x="6551875" y="1690687"/>
          <a:ext cx="4301655" cy="3929064"/>
        </p:xfrm>
        <a:graphic>
          <a:graphicData uri="http://schemas.openxmlformats.org/drawingml/2006/table">
            <a:tbl>
              <a:tblPr firstRow="1" bandRow="1">
                <a:tableStyleId>{5C22544A-7EE6-4342-B048-85BDC9FD1C3A}</a:tableStyleId>
              </a:tblPr>
              <a:tblGrid>
                <a:gridCol w="4301655">
                  <a:extLst>
                    <a:ext uri="{9D8B030D-6E8A-4147-A177-3AD203B41FA5}">
                      <a16:colId xmlns:a16="http://schemas.microsoft.com/office/drawing/2014/main" val="3625415876"/>
                    </a:ext>
                  </a:extLst>
                </a:gridCol>
              </a:tblGrid>
              <a:tr h="1964532">
                <a:tc>
                  <a:txBody>
                    <a:bodyPr/>
                    <a:lstStyle/>
                    <a:p>
                      <a:r>
                        <a:rPr lang="en-US" dirty="0">
                          <a:solidFill>
                            <a:schemeClr val="tx1"/>
                          </a:solidFill>
                        </a:rPr>
                        <a:t>Donald Root</a:t>
                      </a:r>
                      <a:br>
                        <a:rPr lang="en-US" dirty="0">
                          <a:solidFill>
                            <a:schemeClr val="tx1"/>
                          </a:solidFill>
                        </a:rPr>
                      </a:br>
                      <a:r>
                        <a:rPr lang="en-US" b="0" dirty="0">
                          <a:solidFill>
                            <a:schemeClr val="tx1"/>
                          </a:solidFill>
                        </a:rPr>
                        <a:t>Project 25 Program Manager</a:t>
                      </a:r>
                    </a:p>
                    <a:p>
                      <a:r>
                        <a:rPr lang="en-US" b="0" dirty="0">
                          <a:solidFill>
                            <a:schemeClr val="tx1"/>
                          </a:solidFill>
                        </a:rPr>
                        <a:t>APCO International</a:t>
                      </a:r>
                    </a:p>
                    <a:p>
                      <a:endParaRPr lang="en-US" dirty="0">
                        <a:solidFill>
                          <a:schemeClr val="tx1"/>
                        </a:solidFill>
                      </a:endParaRPr>
                    </a:p>
                    <a:p>
                      <a:r>
                        <a:rPr lang="en-US" b="0" dirty="0">
                          <a:solidFill>
                            <a:schemeClr val="tx1"/>
                          </a:solidFill>
                        </a:rPr>
                        <a:t>(804) 499-8940</a:t>
                      </a:r>
                    </a:p>
                    <a:p>
                      <a:r>
                        <a:rPr lang="en-US" b="0" dirty="0">
                          <a:solidFill>
                            <a:schemeClr val="tx1"/>
                          </a:solidFill>
                          <a:hlinkClick r:id="rId4"/>
                        </a:rPr>
                        <a:t>rootd@apcointl.org</a:t>
                      </a:r>
                      <a:endParaRPr lang="en-US" b="0" dirty="0">
                        <a:solidFill>
                          <a:schemeClr val="tx1"/>
                        </a:solidFill>
                      </a:endParaRPr>
                    </a:p>
                  </a:txBody>
                  <a:tcPr>
                    <a:noFill/>
                  </a:tcPr>
                </a:tc>
                <a:extLst>
                  <a:ext uri="{0D108BD9-81ED-4DB2-BD59-A6C34878D82A}">
                    <a16:rowId xmlns:a16="http://schemas.microsoft.com/office/drawing/2014/main" val="2581051486"/>
                  </a:ext>
                </a:extLst>
              </a:tr>
              <a:tr h="1964532">
                <a:tc>
                  <a:txBody>
                    <a:bodyPr/>
                    <a:lstStyle/>
                    <a:p>
                      <a:endParaRPr lang="en-US" dirty="0">
                        <a:solidFill>
                          <a:schemeClr val="tx1"/>
                        </a:solidFill>
                      </a:endParaRPr>
                    </a:p>
                  </a:txBody>
                  <a:tcPr>
                    <a:noFill/>
                  </a:tcPr>
                </a:tc>
                <a:extLst>
                  <a:ext uri="{0D108BD9-81ED-4DB2-BD59-A6C34878D82A}">
                    <a16:rowId xmlns:a16="http://schemas.microsoft.com/office/drawing/2014/main" val="3705165191"/>
                  </a:ext>
                </a:extLst>
              </a:tr>
            </a:tbl>
          </a:graphicData>
        </a:graphic>
      </p:graphicFrame>
    </p:spTree>
    <p:extLst>
      <p:ext uri="{BB962C8B-B14F-4D97-AF65-F5344CB8AC3E}">
        <p14:creationId xmlns:p14="http://schemas.microsoft.com/office/powerpoint/2010/main" val="1881939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F4F99-9FCC-4BDD-CB1C-569C697F64F5}"/>
              </a:ext>
            </a:extLst>
          </p:cNvPr>
          <p:cNvSpPr>
            <a:spLocks noGrp="1"/>
          </p:cNvSpPr>
          <p:nvPr>
            <p:ph type="title"/>
          </p:nvPr>
        </p:nvSpPr>
        <p:spPr/>
        <p:txBody>
          <a:bodyPr/>
          <a:lstStyle/>
          <a:p>
            <a:r>
              <a:rPr lang="en-US" dirty="0"/>
              <a:t>What is Deployable Trunking??</a:t>
            </a:r>
          </a:p>
        </p:txBody>
      </p:sp>
      <p:sp>
        <p:nvSpPr>
          <p:cNvPr id="3" name="Content Placeholder 2">
            <a:extLst>
              <a:ext uri="{FF2B5EF4-FFF2-40B4-BE49-F238E27FC236}">
                <a16:creationId xmlns:a16="http://schemas.microsoft.com/office/drawing/2014/main" id="{0FB03D8A-7EAA-7E9B-6A22-2ABE259BDEBA}"/>
              </a:ext>
            </a:extLst>
          </p:cNvPr>
          <p:cNvSpPr>
            <a:spLocks noGrp="1"/>
          </p:cNvSpPr>
          <p:nvPr>
            <p:ph idx="1"/>
          </p:nvPr>
        </p:nvSpPr>
        <p:spPr>
          <a:xfrm>
            <a:off x="838200" y="1825625"/>
            <a:ext cx="4767841" cy="3928630"/>
          </a:xfrm>
        </p:spPr>
        <p:txBody>
          <a:bodyPr>
            <a:normAutofit lnSpcReduction="10000"/>
          </a:bodyPr>
          <a:lstStyle/>
          <a:p>
            <a:r>
              <a:rPr lang="en-US" dirty="0"/>
              <a:t>Just as it sounds – Deployable Trunking – is a Site-On-Wheels solution in a stand-alone radio system configuration.</a:t>
            </a:r>
          </a:p>
          <a:p>
            <a:endParaRPr lang="en-US" dirty="0"/>
          </a:p>
          <a:p>
            <a:r>
              <a:rPr lang="en-US" dirty="0"/>
              <a:t>All major LMR vendors have a version of Deployable Trunking available for purchase</a:t>
            </a:r>
          </a:p>
        </p:txBody>
      </p:sp>
      <p:pic>
        <p:nvPicPr>
          <p:cNvPr id="5" name="Picture 4" descr="A picture containing text, sky, outdoor, road&#10;&#10;AI-generated content may be incorrect.">
            <a:extLst>
              <a:ext uri="{FF2B5EF4-FFF2-40B4-BE49-F238E27FC236}">
                <a16:creationId xmlns:a16="http://schemas.microsoft.com/office/drawing/2014/main" id="{27B2FC4B-1835-6C5D-52DE-443A3C4753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709737"/>
            <a:ext cx="5346699" cy="4010025"/>
          </a:xfrm>
          <a:prstGeom prst="rect">
            <a:avLst/>
          </a:prstGeom>
        </p:spPr>
      </p:pic>
    </p:spTree>
    <p:extLst>
      <p:ext uri="{BB962C8B-B14F-4D97-AF65-F5344CB8AC3E}">
        <p14:creationId xmlns:p14="http://schemas.microsoft.com/office/powerpoint/2010/main" val="4142047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122B9-3D94-37ED-C237-9785A5C067AC}"/>
              </a:ext>
            </a:extLst>
          </p:cNvPr>
          <p:cNvSpPr>
            <a:spLocks noGrp="1"/>
          </p:cNvSpPr>
          <p:nvPr>
            <p:ph type="title"/>
          </p:nvPr>
        </p:nvSpPr>
        <p:spPr/>
        <p:txBody>
          <a:bodyPr/>
          <a:lstStyle/>
          <a:p>
            <a:r>
              <a:rPr lang="en-US" dirty="0"/>
              <a:t>What problem are we trying to solve??</a:t>
            </a:r>
          </a:p>
        </p:txBody>
      </p:sp>
      <p:sp>
        <p:nvSpPr>
          <p:cNvPr id="3" name="Content Placeholder 2">
            <a:extLst>
              <a:ext uri="{FF2B5EF4-FFF2-40B4-BE49-F238E27FC236}">
                <a16:creationId xmlns:a16="http://schemas.microsoft.com/office/drawing/2014/main" id="{DEA475FA-A78E-70CA-251E-752D1390039E}"/>
              </a:ext>
            </a:extLst>
          </p:cNvPr>
          <p:cNvSpPr>
            <a:spLocks noGrp="1"/>
          </p:cNvSpPr>
          <p:nvPr>
            <p:ph idx="1"/>
          </p:nvPr>
        </p:nvSpPr>
        <p:spPr/>
        <p:txBody>
          <a:bodyPr>
            <a:normAutofit/>
          </a:bodyPr>
          <a:lstStyle/>
          <a:p>
            <a:pPr marL="393065" marR="386080" indent="-381000" algn="just">
              <a:lnSpc>
                <a:spcPct val="79900"/>
              </a:lnSpc>
              <a:spcBef>
                <a:spcPts val="615"/>
              </a:spcBef>
              <a:buFont typeface="Arial"/>
              <a:buChar char="•"/>
              <a:tabLst>
                <a:tab pos="394335" algn="l"/>
              </a:tabLst>
            </a:pPr>
            <a:r>
              <a:rPr lang="en-US" sz="2000" dirty="0">
                <a:latin typeface="Arial" panose="020B0604020202020204" pitchFamily="34" charset="0"/>
                <a:cs typeface="Arial" panose="020B0604020202020204" pitchFamily="34" charset="0"/>
              </a:rPr>
              <a:t>Supports</a:t>
            </a:r>
            <a:r>
              <a:rPr lang="en-US" sz="2000" spc="-95"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planned</a:t>
            </a:r>
            <a:r>
              <a:rPr lang="en-US" sz="2000" spc="-9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special</a:t>
            </a:r>
            <a:r>
              <a:rPr lang="en-US" sz="2000" spc="-9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events</a:t>
            </a:r>
            <a:r>
              <a:rPr lang="en-US" sz="2000" spc="-9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or</a:t>
            </a:r>
            <a:r>
              <a:rPr lang="en-US" sz="2000" spc="-90" dirty="0">
                <a:latin typeface="Arial" panose="020B0604020202020204" pitchFamily="34" charset="0"/>
                <a:cs typeface="Arial" panose="020B0604020202020204" pitchFamily="34" charset="0"/>
              </a:rPr>
              <a:t> </a:t>
            </a:r>
            <a:r>
              <a:rPr lang="en-US" sz="2000" spc="-10" dirty="0">
                <a:latin typeface="Arial" panose="020B0604020202020204" pitchFamily="34" charset="0"/>
                <a:cs typeface="Arial" panose="020B0604020202020204" pitchFamily="34" charset="0"/>
              </a:rPr>
              <a:t>unplanned extraordinary</a:t>
            </a:r>
            <a:r>
              <a:rPr lang="en-US" sz="2000" spc="-95"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incidents</a:t>
            </a:r>
            <a:r>
              <a:rPr lang="en-US" sz="2000" spc="-9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with</a:t>
            </a:r>
            <a:r>
              <a:rPr lang="en-US" sz="2000" spc="-8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limited</a:t>
            </a:r>
            <a:r>
              <a:rPr lang="en-US" sz="2000" spc="-70" dirty="0">
                <a:latin typeface="Arial" panose="020B0604020202020204" pitchFamily="34" charset="0"/>
                <a:cs typeface="Arial" panose="020B0604020202020204" pitchFamily="34" charset="0"/>
              </a:rPr>
              <a:t> </a:t>
            </a:r>
            <a:r>
              <a:rPr lang="en-US" sz="2000" spc="-10" dirty="0">
                <a:latin typeface="Arial" panose="020B0604020202020204" pitchFamily="34" charset="0"/>
                <a:cs typeface="Arial" panose="020B0604020202020204" pitchFamily="34" charset="0"/>
              </a:rPr>
              <a:t>incident-</a:t>
            </a:r>
            <a:r>
              <a:rPr lang="en-US" sz="2000" dirty="0">
                <a:latin typeface="Arial" panose="020B0604020202020204" pitchFamily="34" charset="0"/>
                <a:cs typeface="Arial" panose="020B0604020202020204" pitchFamily="34" charset="0"/>
              </a:rPr>
              <a:t>based</a:t>
            </a:r>
            <a:r>
              <a:rPr lang="en-US" sz="2000" spc="-9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radio</a:t>
            </a:r>
            <a:r>
              <a:rPr lang="en-US" sz="2000" spc="-70" dirty="0">
                <a:latin typeface="Arial" panose="020B0604020202020204" pitchFamily="34" charset="0"/>
                <a:cs typeface="Arial" panose="020B0604020202020204" pitchFamily="34" charset="0"/>
              </a:rPr>
              <a:t> </a:t>
            </a:r>
            <a:r>
              <a:rPr lang="en-US" sz="2000" spc="-10" dirty="0">
                <a:latin typeface="Arial" panose="020B0604020202020204" pitchFamily="34" charset="0"/>
                <a:cs typeface="Arial" panose="020B0604020202020204" pitchFamily="34" charset="0"/>
              </a:rPr>
              <a:t>coverage</a:t>
            </a:r>
            <a:endParaRPr lang="en-US" sz="2000" dirty="0">
              <a:latin typeface="Arial" panose="020B0604020202020204" pitchFamily="34" charset="0"/>
              <a:cs typeface="Arial" panose="020B0604020202020204" pitchFamily="34" charset="0"/>
            </a:endParaRPr>
          </a:p>
          <a:p>
            <a:pPr marL="394335" marR="5080" indent="-382270">
              <a:lnSpc>
                <a:spcPct val="79800"/>
              </a:lnSpc>
              <a:spcBef>
                <a:spcPts val="819"/>
              </a:spcBef>
              <a:buFont typeface="Arial"/>
              <a:buChar char="•"/>
              <a:tabLst>
                <a:tab pos="394335" algn="l"/>
              </a:tabLst>
            </a:pPr>
            <a:endParaRPr lang="en-US" sz="2000" dirty="0">
              <a:latin typeface="Arial" panose="020B0604020202020204" pitchFamily="34" charset="0"/>
              <a:cs typeface="Arial" panose="020B0604020202020204" pitchFamily="34" charset="0"/>
            </a:endParaRPr>
          </a:p>
          <a:p>
            <a:pPr marL="394335" marR="5080" indent="-382270">
              <a:lnSpc>
                <a:spcPct val="79800"/>
              </a:lnSpc>
              <a:spcBef>
                <a:spcPts val="819"/>
              </a:spcBef>
              <a:buFont typeface="Arial"/>
              <a:buChar char="•"/>
              <a:tabLst>
                <a:tab pos="394335" algn="l"/>
              </a:tabLst>
            </a:pPr>
            <a:r>
              <a:rPr lang="en-US" sz="2000" dirty="0">
                <a:latin typeface="Arial" panose="020B0604020202020204" pitchFamily="34" charset="0"/>
                <a:cs typeface="Arial" panose="020B0604020202020204" pitchFamily="34" charset="0"/>
              </a:rPr>
              <a:t>Removes</a:t>
            </a:r>
            <a:r>
              <a:rPr lang="en-US" sz="2000" spc="-85" dirty="0">
                <a:latin typeface="Arial" panose="020B0604020202020204" pitchFamily="34" charset="0"/>
                <a:cs typeface="Arial" panose="020B0604020202020204" pitchFamily="34" charset="0"/>
              </a:rPr>
              <a:t> </a:t>
            </a:r>
            <a:r>
              <a:rPr lang="en-US" sz="2000" spc="-10" dirty="0">
                <a:latin typeface="Arial" panose="020B0604020202020204" pitchFamily="34" charset="0"/>
                <a:cs typeface="Arial" panose="020B0604020202020204" pitchFamily="34" charset="0"/>
              </a:rPr>
              <a:t>extraordinary</a:t>
            </a:r>
            <a:r>
              <a:rPr lang="en-US" sz="2000" spc="-1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incident</a:t>
            </a:r>
            <a:r>
              <a:rPr lang="en-US" sz="2000" spc="-85"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or</a:t>
            </a:r>
            <a:r>
              <a:rPr lang="en-US" sz="2000" spc="-85"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special</a:t>
            </a:r>
            <a:r>
              <a:rPr lang="en-US" sz="2000" spc="-85" dirty="0">
                <a:latin typeface="Arial" panose="020B0604020202020204" pitchFamily="34" charset="0"/>
                <a:cs typeface="Arial" panose="020B0604020202020204" pitchFamily="34" charset="0"/>
              </a:rPr>
              <a:t> </a:t>
            </a:r>
            <a:r>
              <a:rPr lang="en-US" sz="2000" spc="-10" dirty="0">
                <a:latin typeface="Arial" panose="020B0604020202020204" pitchFamily="34" charset="0"/>
                <a:cs typeface="Arial" panose="020B0604020202020204" pitchFamily="34" charset="0"/>
              </a:rPr>
              <a:t>event </a:t>
            </a:r>
            <a:r>
              <a:rPr lang="en-US" sz="2000" dirty="0">
                <a:latin typeface="Arial" panose="020B0604020202020204" pitchFamily="34" charset="0"/>
                <a:cs typeface="Arial" panose="020B0604020202020204" pitchFamily="34" charset="0"/>
              </a:rPr>
              <a:t>radio</a:t>
            </a:r>
            <a:r>
              <a:rPr lang="en-US" sz="2000" spc="-75"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traffic</a:t>
            </a:r>
            <a:r>
              <a:rPr lang="en-US" sz="2000" spc="-75"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from</a:t>
            </a:r>
            <a:r>
              <a:rPr lang="en-US" sz="2000" spc="-7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a</a:t>
            </a:r>
            <a:r>
              <a:rPr lang="en-US" sz="2000" spc="-75"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local</a:t>
            </a:r>
            <a:r>
              <a:rPr lang="en-US" sz="2000" spc="-70" dirty="0">
                <a:latin typeface="Arial" panose="020B0604020202020204" pitchFamily="34" charset="0"/>
                <a:cs typeface="Arial" panose="020B0604020202020204" pitchFamily="34" charset="0"/>
              </a:rPr>
              <a:t> </a:t>
            </a:r>
            <a:r>
              <a:rPr lang="en-US" sz="2000" spc="-10" dirty="0">
                <a:latin typeface="Arial" panose="020B0604020202020204" pitchFamily="34" charset="0"/>
                <a:cs typeface="Arial" panose="020B0604020202020204" pitchFamily="34" charset="0"/>
              </a:rPr>
              <a:t>communications</a:t>
            </a:r>
            <a:r>
              <a:rPr lang="en-US" sz="2000" spc="-75" dirty="0">
                <a:latin typeface="Arial" panose="020B0604020202020204" pitchFamily="34" charset="0"/>
                <a:cs typeface="Arial" panose="020B0604020202020204" pitchFamily="34" charset="0"/>
              </a:rPr>
              <a:t> </a:t>
            </a:r>
            <a:r>
              <a:rPr lang="en-US" sz="2000" spc="-10" dirty="0">
                <a:latin typeface="Arial" panose="020B0604020202020204" pitchFamily="34" charset="0"/>
                <a:cs typeface="Arial" panose="020B0604020202020204" pitchFamily="34" charset="0"/>
              </a:rPr>
              <a:t>system, maintaining </a:t>
            </a:r>
            <a:r>
              <a:rPr lang="en-US" sz="2000" dirty="0">
                <a:latin typeface="Arial" panose="020B0604020202020204" pitchFamily="34" charset="0"/>
                <a:cs typeface="Arial" panose="020B0604020202020204" pitchFamily="34" charset="0"/>
              </a:rPr>
              <a:t>capacity</a:t>
            </a:r>
            <a:r>
              <a:rPr lang="en-US" sz="2000" spc="-95"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and</a:t>
            </a:r>
            <a:r>
              <a:rPr lang="en-US" sz="2000" spc="-1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resource</a:t>
            </a:r>
            <a:r>
              <a:rPr lang="en-US" sz="2000" spc="-110" dirty="0">
                <a:latin typeface="Arial" panose="020B0604020202020204" pitchFamily="34" charset="0"/>
                <a:cs typeface="Arial" panose="020B0604020202020204" pitchFamily="34" charset="0"/>
              </a:rPr>
              <a:t> </a:t>
            </a:r>
            <a:r>
              <a:rPr lang="en-US" sz="2000" spc="-10" dirty="0">
                <a:latin typeface="Arial" panose="020B0604020202020204" pitchFamily="34" charset="0"/>
                <a:cs typeface="Arial" panose="020B0604020202020204" pitchFamily="34" charset="0"/>
              </a:rPr>
              <a:t>availability </a:t>
            </a:r>
            <a:r>
              <a:rPr lang="en-US" sz="2000" dirty="0">
                <a:latin typeface="Arial" panose="020B0604020202020204" pitchFamily="34" charset="0"/>
                <a:cs typeface="Arial" panose="020B0604020202020204" pitchFamily="34" charset="0"/>
              </a:rPr>
              <a:t>for</a:t>
            </a:r>
            <a:r>
              <a:rPr lang="en-US" sz="2000" spc="-65"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first</a:t>
            </a:r>
            <a:r>
              <a:rPr lang="en-US" sz="2000" spc="-55" dirty="0">
                <a:latin typeface="Arial" panose="020B0604020202020204" pitchFamily="34" charset="0"/>
                <a:cs typeface="Arial" panose="020B0604020202020204" pitchFamily="34" charset="0"/>
              </a:rPr>
              <a:t> </a:t>
            </a:r>
            <a:r>
              <a:rPr lang="en-US" sz="2000" spc="-10" dirty="0">
                <a:latin typeface="Arial" panose="020B0604020202020204" pitchFamily="34" charset="0"/>
                <a:cs typeface="Arial" panose="020B0604020202020204" pitchFamily="34" charset="0"/>
              </a:rPr>
              <a:t>responders</a:t>
            </a:r>
            <a:r>
              <a:rPr lang="en-US" sz="2000" spc="-7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engaged</a:t>
            </a:r>
            <a:r>
              <a:rPr lang="en-US" sz="2000" spc="-7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in</a:t>
            </a:r>
            <a:r>
              <a:rPr lang="en-US" sz="2000" spc="-55" dirty="0">
                <a:latin typeface="Arial" panose="020B0604020202020204" pitchFamily="34" charset="0"/>
                <a:cs typeface="Arial" panose="020B0604020202020204" pitchFamily="34" charset="0"/>
              </a:rPr>
              <a:t> </a:t>
            </a:r>
            <a:r>
              <a:rPr lang="en-US" sz="2000" spc="-10" dirty="0">
                <a:latin typeface="Arial" panose="020B0604020202020204" pitchFamily="34" charset="0"/>
                <a:cs typeface="Arial" panose="020B0604020202020204" pitchFamily="34" charset="0"/>
              </a:rPr>
              <a:t>jurisdictional operations.</a:t>
            </a:r>
          </a:p>
          <a:p>
            <a:pPr marL="394335" marR="5080" indent="-382270">
              <a:lnSpc>
                <a:spcPct val="79800"/>
              </a:lnSpc>
              <a:spcBef>
                <a:spcPts val="819"/>
              </a:spcBef>
              <a:buFont typeface="Arial"/>
              <a:buChar char="•"/>
              <a:tabLst>
                <a:tab pos="394335" algn="l"/>
              </a:tabLst>
            </a:pPr>
            <a:endParaRPr lang="en-US" sz="2000" dirty="0">
              <a:latin typeface="Arial" panose="020B0604020202020204" pitchFamily="34" charset="0"/>
              <a:cs typeface="Arial" panose="020B0604020202020204" pitchFamily="34" charset="0"/>
            </a:endParaRPr>
          </a:p>
          <a:p>
            <a:pPr marL="394335" marR="14604" indent="-382270">
              <a:lnSpc>
                <a:spcPct val="79800"/>
              </a:lnSpc>
              <a:spcBef>
                <a:spcPts val="830"/>
              </a:spcBef>
              <a:buFont typeface="Arial"/>
              <a:buChar char="•"/>
              <a:tabLst>
                <a:tab pos="394335" algn="l"/>
              </a:tabLst>
            </a:pPr>
            <a:r>
              <a:rPr lang="en-US" sz="2000">
                <a:latin typeface="Arial" panose="020B0604020202020204" pitchFamily="34" charset="0"/>
                <a:cs typeface="Arial" panose="020B0604020202020204" pitchFamily="34" charset="0"/>
              </a:rPr>
              <a:t>Provides</a:t>
            </a:r>
            <a:r>
              <a:rPr lang="en-US" sz="2000" spc="-75">
                <a:latin typeface="Arial" panose="020B0604020202020204" pitchFamily="34" charset="0"/>
                <a:cs typeface="Arial" panose="020B0604020202020204" pitchFamily="34" charset="0"/>
              </a:rPr>
              <a:t> 32</a:t>
            </a:r>
            <a:r>
              <a:rPr lang="en-US" sz="2000" spc="-70">
                <a:latin typeface="Arial" panose="020B0604020202020204" pitchFamily="34" charset="0"/>
                <a:cs typeface="Arial" panose="020B0604020202020204" pitchFamily="34" charset="0"/>
              </a:rPr>
              <a:t> </a:t>
            </a:r>
            <a:r>
              <a:rPr lang="en-US" sz="2000" spc="-10" dirty="0" err="1">
                <a:latin typeface="Arial" panose="020B0604020202020204" pitchFamily="34" charset="0"/>
                <a:cs typeface="Arial" panose="020B0604020202020204" pitchFamily="34" charset="0"/>
              </a:rPr>
              <a:t>talkgroups</a:t>
            </a:r>
            <a:r>
              <a:rPr lang="en-US" sz="2000" spc="-10" dirty="0">
                <a:latin typeface="Arial" panose="020B0604020202020204" pitchFamily="34" charset="0"/>
                <a:cs typeface="Arial" panose="020B0604020202020204" pitchFamily="34" charset="0"/>
              </a:rPr>
              <a:t>, in a 6-channel trunking configuration</a:t>
            </a:r>
            <a:r>
              <a:rPr lang="en-US" sz="2000" spc="-7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for</a:t>
            </a:r>
            <a:r>
              <a:rPr lang="en-US" sz="2000" spc="-7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command</a:t>
            </a:r>
            <a:r>
              <a:rPr lang="en-US" sz="2000" spc="-7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and</a:t>
            </a:r>
            <a:r>
              <a:rPr lang="en-US" sz="2000" spc="-70" dirty="0">
                <a:latin typeface="Arial" panose="020B0604020202020204" pitchFamily="34" charset="0"/>
                <a:cs typeface="Arial" panose="020B0604020202020204" pitchFamily="34" charset="0"/>
              </a:rPr>
              <a:t> </a:t>
            </a:r>
            <a:r>
              <a:rPr lang="en-US" sz="2000" spc="-10" dirty="0">
                <a:latin typeface="Arial" panose="020B0604020202020204" pitchFamily="34" charset="0"/>
                <a:cs typeface="Arial" panose="020B0604020202020204" pitchFamily="34" charset="0"/>
              </a:rPr>
              <a:t>tactical purposes, 16 of which are programmed for secure encrypted comms on national keys.</a:t>
            </a:r>
            <a:endParaRPr lang="en-US" sz="2000" dirty="0">
              <a:latin typeface="Arial" panose="020B0604020202020204" pitchFamily="34" charset="0"/>
              <a:cs typeface="Arial" panose="020B0604020202020204" pitchFamily="34" charset="0"/>
            </a:endParaRPr>
          </a:p>
          <a:p>
            <a:pPr marL="394335" marR="113030" indent="-382270">
              <a:lnSpc>
                <a:spcPct val="79800"/>
              </a:lnSpc>
              <a:spcBef>
                <a:spcPts val="825"/>
              </a:spcBef>
              <a:buFont typeface="Arial"/>
              <a:buChar char="•"/>
              <a:tabLst>
                <a:tab pos="394335" algn="l"/>
              </a:tabLst>
            </a:pPr>
            <a:endParaRPr lang="en-US" sz="2000" dirty="0">
              <a:latin typeface="Arial" panose="020B0604020202020204" pitchFamily="34" charset="0"/>
              <a:cs typeface="Arial" panose="020B0604020202020204" pitchFamily="34" charset="0"/>
            </a:endParaRPr>
          </a:p>
          <a:p>
            <a:pPr marL="394335" marR="113030" indent="-382270">
              <a:lnSpc>
                <a:spcPct val="79800"/>
              </a:lnSpc>
              <a:spcBef>
                <a:spcPts val="825"/>
              </a:spcBef>
              <a:buFont typeface="Arial"/>
              <a:buChar char="•"/>
              <a:tabLst>
                <a:tab pos="394335" algn="l"/>
              </a:tabLst>
            </a:pPr>
            <a:r>
              <a:rPr lang="en-US" sz="2000" dirty="0">
                <a:latin typeface="Arial" panose="020B0604020202020204" pitchFamily="34" charset="0"/>
                <a:cs typeface="Arial" panose="020B0604020202020204" pitchFamily="34" charset="0"/>
              </a:rPr>
              <a:t>Can</a:t>
            </a:r>
            <a:r>
              <a:rPr lang="en-US" sz="2000" spc="-5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be</a:t>
            </a:r>
            <a:r>
              <a:rPr lang="en-US" sz="2000" spc="-45"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accessed</a:t>
            </a:r>
            <a:r>
              <a:rPr lang="en-US" sz="2000" spc="-45"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by</a:t>
            </a:r>
            <a:r>
              <a:rPr lang="en-US" sz="2000" spc="-5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a</a:t>
            </a:r>
            <a:r>
              <a:rPr lang="en-US" sz="2000" spc="-45" dirty="0">
                <a:latin typeface="Arial" panose="020B0604020202020204" pitchFamily="34" charset="0"/>
                <a:cs typeface="Arial" panose="020B0604020202020204" pitchFamily="34" charset="0"/>
              </a:rPr>
              <a:t> </a:t>
            </a:r>
            <a:r>
              <a:rPr lang="en-US" sz="2000" spc="-20" dirty="0">
                <a:latin typeface="Arial" panose="020B0604020202020204" pitchFamily="34" charset="0"/>
                <a:cs typeface="Arial" panose="020B0604020202020204" pitchFamily="34" charset="0"/>
              </a:rPr>
              <a:t>jurisdiction’s</a:t>
            </a:r>
            <a:r>
              <a:rPr lang="en-US" sz="2000" spc="-25" dirty="0">
                <a:latin typeface="Arial" panose="020B0604020202020204" pitchFamily="34" charset="0"/>
                <a:cs typeface="Arial" panose="020B0604020202020204" pitchFamily="34" charset="0"/>
              </a:rPr>
              <a:t> </a:t>
            </a:r>
            <a:r>
              <a:rPr lang="en-US" sz="2000" spc="-20" dirty="0">
                <a:latin typeface="Arial" panose="020B0604020202020204" pitchFamily="34" charset="0"/>
                <a:cs typeface="Arial" panose="020B0604020202020204" pitchFamily="34" charset="0"/>
              </a:rPr>
              <a:t>9-1-</a:t>
            </a:r>
            <a:r>
              <a:rPr lang="en-US" sz="2000" dirty="0">
                <a:latin typeface="Arial" panose="020B0604020202020204" pitchFamily="34" charset="0"/>
                <a:cs typeface="Arial" panose="020B0604020202020204" pitchFamily="34" charset="0"/>
              </a:rPr>
              <a:t>1</a:t>
            </a:r>
            <a:r>
              <a:rPr lang="en-US" sz="2000" spc="-50" dirty="0">
                <a:latin typeface="Arial" panose="020B0604020202020204" pitchFamily="34" charset="0"/>
                <a:cs typeface="Arial" panose="020B0604020202020204" pitchFamily="34" charset="0"/>
              </a:rPr>
              <a:t> </a:t>
            </a:r>
            <a:r>
              <a:rPr lang="en-US" sz="2000" spc="-10" dirty="0">
                <a:latin typeface="Arial" panose="020B0604020202020204" pitchFamily="34" charset="0"/>
                <a:cs typeface="Arial" panose="020B0604020202020204" pitchFamily="34" charset="0"/>
              </a:rPr>
              <a:t>Center </a:t>
            </a:r>
            <a:r>
              <a:rPr lang="en-US" sz="2000" dirty="0">
                <a:latin typeface="Arial" panose="020B0604020202020204" pitchFamily="34" charset="0"/>
                <a:cs typeface="Arial" panose="020B0604020202020204" pitchFamily="34" charset="0"/>
              </a:rPr>
              <a:t>or</a:t>
            </a:r>
            <a:r>
              <a:rPr lang="en-US" sz="2000" spc="-85" dirty="0">
                <a:latin typeface="Arial" panose="020B0604020202020204" pitchFamily="34" charset="0"/>
                <a:cs typeface="Arial" panose="020B0604020202020204" pitchFamily="34" charset="0"/>
              </a:rPr>
              <a:t> </a:t>
            </a:r>
            <a:r>
              <a:rPr lang="en-US" sz="2000" spc="-10" dirty="0">
                <a:latin typeface="Arial" panose="020B0604020202020204" pitchFamily="34" charset="0"/>
                <a:cs typeface="Arial" panose="020B0604020202020204" pitchFamily="34" charset="0"/>
              </a:rPr>
              <a:t>command</a:t>
            </a:r>
            <a:r>
              <a:rPr lang="en-US" sz="2000" spc="-9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vehicles</a:t>
            </a:r>
            <a:r>
              <a:rPr lang="en-US" sz="2000" spc="-85"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through</a:t>
            </a:r>
            <a:r>
              <a:rPr lang="en-US" sz="2000" spc="-8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control</a:t>
            </a:r>
            <a:r>
              <a:rPr lang="en-US" sz="2000" spc="-85" dirty="0">
                <a:latin typeface="Arial" panose="020B0604020202020204" pitchFamily="34" charset="0"/>
                <a:cs typeface="Arial" panose="020B0604020202020204" pitchFamily="34" charset="0"/>
              </a:rPr>
              <a:t> </a:t>
            </a:r>
            <a:r>
              <a:rPr lang="en-US" sz="2000" spc="-10" dirty="0">
                <a:latin typeface="Arial" panose="020B0604020202020204" pitchFamily="34" charset="0"/>
                <a:cs typeface="Arial" panose="020B0604020202020204" pitchFamily="34" charset="0"/>
              </a:rPr>
              <a:t>stations</a:t>
            </a:r>
            <a:endParaRPr lang="en-US" sz="20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364149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8243A-EB45-89CD-ACC1-D8BD45412B5D}"/>
              </a:ext>
            </a:extLst>
          </p:cNvPr>
          <p:cNvSpPr>
            <a:spLocks noGrp="1"/>
          </p:cNvSpPr>
          <p:nvPr>
            <p:ph type="title"/>
          </p:nvPr>
        </p:nvSpPr>
        <p:spPr/>
        <p:txBody>
          <a:bodyPr/>
          <a:lstStyle/>
          <a:p>
            <a:r>
              <a:rPr lang="en-US" dirty="0"/>
              <a:t>Standard – What Standard??</a:t>
            </a:r>
          </a:p>
        </p:txBody>
      </p:sp>
      <p:sp>
        <p:nvSpPr>
          <p:cNvPr id="3" name="Content Placeholder 2">
            <a:extLst>
              <a:ext uri="{FF2B5EF4-FFF2-40B4-BE49-F238E27FC236}">
                <a16:creationId xmlns:a16="http://schemas.microsoft.com/office/drawing/2014/main" id="{0B3A11CD-D555-C41D-CDA9-F305F6A70611}"/>
              </a:ext>
            </a:extLst>
          </p:cNvPr>
          <p:cNvSpPr>
            <a:spLocks noGrp="1"/>
          </p:cNvSpPr>
          <p:nvPr>
            <p:ph idx="1"/>
          </p:nvPr>
        </p:nvSpPr>
        <p:spPr>
          <a:xfrm>
            <a:off x="838200" y="1501973"/>
            <a:ext cx="5697354" cy="4252282"/>
          </a:xfrm>
        </p:spPr>
        <p:txBody>
          <a:bodyPr>
            <a:normAutofit fontScale="85000" lnSpcReduction="20000"/>
          </a:bodyPr>
          <a:lstStyle/>
          <a:p>
            <a:endParaRPr lang="en-US" dirty="0"/>
          </a:p>
          <a:p>
            <a:r>
              <a:rPr lang="en-US" dirty="0"/>
              <a:t>Well Almost… </a:t>
            </a:r>
          </a:p>
          <a:p>
            <a:endParaRPr lang="en-US" dirty="0"/>
          </a:p>
          <a:p>
            <a:r>
              <a:rPr lang="en-US" dirty="0"/>
              <a:t>The current deployable systems are all based on a nation Deployable Trunking Plan  developed by the National Public Safety Telecommunications Council and the National Regional Planning Council. </a:t>
            </a:r>
          </a:p>
          <a:p>
            <a:endParaRPr lang="en-US" dirty="0"/>
          </a:p>
          <a:p>
            <a:r>
              <a:rPr lang="en-US" dirty="0"/>
              <a:t>In 2023, APCO formed the Deployable Trunking Standards Committee which is formulating an APCO standard largely based off this plan.</a:t>
            </a:r>
          </a:p>
        </p:txBody>
      </p:sp>
      <p:graphicFrame>
        <p:nvGraphicFramePr>
          <p:cNvPr id="6" name="Object 5">
            <a:extLst>
              <a:ext uri="{FF2B5EF4-FFF2-40B4-BE49-F238E27FC236}">
                <a16:creationId xmlns:a16="http://schemas.microsoft.com/office/drawing/2014/main" id="{2696D4CC-1235-0190-3007-3B146BAB1901}"/>
              </a:ext>
            </a:extLst>
          </p:cNvPr>
          <p:cNvGraphicFramePr>
            <a:graphicFrameLocks noChangeAspect="1"/>
          </p:cNvGraphicFramePr>
          <p:nvPr>
            <p:extLst>
              <p:ext uri="{D42A27DB-BD31-4B8C-83A1-F6EECF244321}">
                <p14:modId xmlns:p14="http://schemas.microsoft.com/office/powerpoint/2010/main" val="203408141"/>
              </p:ext>
            </p:extLst>
          </p:nvPr>
        </p:nvGraphicFramePr>
        <p:xfrm>
          <a:off x="7639760" y="618178"/>
          <a:ext cx="3968308" cy="5136077"/>
        </p:xfrm>
        <a:graphic>
          <a:graphicData uri="http://schemas.openxmlformats.org/presentationml/2006/ole">
            <mc:AlternateContent xmlns:mc="http://schemas.openxmlformats.org/markup-compatibility/2006">
              <mc:Choice xmlns:v="urn:schemas-microsoft-com:vml" Requires="v">
                <p:oleObj name="Acrobat Document" r:id="rId2" imgW="5829257" imgH="7543568" progId="Acrobat.Document.DC">
                  <p:embed/>
                </p:oleObj>
              </mc:Choice>
              <mc:Fallback>
                <p:oleObj name="Acrobat Document" r:id="rId2" imgW="5829257" imgH="7543568" progId="Acrobat.Document.DC">
                  <p:embed/>
                  <p:pic>
                    <p:nvPicPr>
                      <p:cNvPr id="0" name=""/>
                      <p:cNvPicPr/>
                      <p:nvPr/>
                    </p:nvPicPr>
                    <p:blipFill>
                      <a:blip r:embed="rId3"/>
                      <a:stretch>
                        <a:fillRect/>
                      </a:stretch>
                    </p:blipFill>
                    <p:spPr>
                      <a:xfrm>
                        <a:off x="7639760" y="618178"/>
                        <a:ext cx="3968308" cy="5136077"/>
                      </a:xfrm>
                      <a:prstGeom prst="rect">
                        <a:avLst/>
                      </a:prstGeom>
                    </p:spPr>
                  </p:pic>
                </p:oleObj>
              </mc:Fallback>
            </mc:AlternateContent>
          </a:graphicData>
        </a:graphic>
      </p:graphicFrame>
    </p:spTree>
    <p:extLst>
      <p:ext uri="{BB962C8B-B14F-4D97-AF65-F5344CB8AC3E}">
        <p14:creationId xmlns:p14="http://schemas.microsoft.com/office/powerpoint/2010/main" val="23326020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42EFB2-B8FC-16FE-13D8-D624DC1F86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B49550-F26D-FEE3-9B99-8678F993717B}"/>
              </a:ext>
            </a:extLst>
          </p:cNvPr>
          <p:cNvSpPr>
            <a:spLocks noGrp="1"/>
          </p:cNvSpPr>
          <p:nvPr>
            <p:ph type="title"/>
          </p:nvPr>
        </p:nvSpPr>
        <p:spPr/>
        <p:txBody>
          <a:bodyPr/>
          <a:lstStyle/>
          <a:p>
            <a:r>
              <a:rPr lang="en-US" dirty="0"/>
              <a:t>Standard – What Standard??</a:t>
            </a:r>
          </a:p>
        </p:txBody>
      </p:sp>
      <p:sp>
        <p:nvSpPr>
          <p:cNvPr id="3" name="Content Placeholder 2">
            <a:extLst>
              <a:ext uri="{FF2B5EF4-FFF2-40B4-BE49-F238E27FC236}">
                <a16:creationId xmlns:a16="http://schemas.microsoft.com/office/drawing/2014/main" id="{32ED0650-5A92-CA19-6F69-9DC3EFBF33EF}"/>
              </a:ext>
            </a:extLst>
          </p:cNvPr>
          <p:cNvSpPr>
            <a:spLocks noGrp="1"/>
          </p:cNvSpPr>
          <p:nvPr>
            <p:ph idx="1"/>
          </p:nvPr>
        </p:nvSpPr>
        <p:spPr>
          <a:xfrm>
            <a:off x="838200" y="1391478"/>
            <a:ext cx="5697354" cy="4770783"/>
          </a:xfrm>
        </p:spPr>
        <p:txBody>
          <a:bodyPr>
            <a:normAutofit fontScale="47500" lnSpcReduction="20000"/>
          </a:bodyPr>
          <a:lstStyle/>
          <a:p>
            <a:endParaRPr lang="en-US" dirty="0"/>
          </a:p>
          <a:p>
            <a:r>
              <a:rPr lang="en-US" sz="4200" dirty="0"/>
              <a:t>The APCO Standards Development Committee’s </a:t>
            </a:r>
            <a:r>
              <a:rPr lang="en-US" sz="4200" b="1" i="1" dirty="0"/>
              <a:t>700 MHz Deployable Public Safety Trunking Systems Working Group</a:t>
            </a:r>
            <a:r>
              <a:rPr lang="en-US" sz="4200" dirty="0"/>
              <a:t> has taken the NPSTC Report as a starting point and has developed the Candidate Standard for 700 MHz Nationwide Deployable Trunked Radio Systems</a:t>
            </a:r>
          </a:p>
          <a:p>
            <a:r>
              <a:rPr lang="en-US" sz="4200" dirty="0"/>
              <a:t>The DRAFT </a:t>
            </a:r>
            <a:r>
              <a:rPr lang="en-US" sz="4200" i="1" dirty="0"/>
              <a:t>Candidate Standard</a:t>
            </a:r>
            <a:r>
              <a:rPr lang="en-US" sz="4200" dirty="0"/>
              <a:t> has been acknowledged by ANSI and released by APCO for public comment: </a:t>
            </a:r>
            <a:br>
              <a:rPr lang="en-US" sz="4000" dirty="0"/>
            </a:br>
            <a:r>
              <a:rPr lang="en-US" sz="3800" dirty="0">
                <a:hlinkClick r:id="rId2"/>
              </a:rPr>
              <a:t>https://www.apcointl.org/services/standards/standards-review-comment/</a:t>
            </a:r>
            <a:r>
              <a:rPr lang="en-US" sz="3800" dirty="0"/>
              <a:t> </a:t>
            </a:r>
            <a:r>
              <a:rPr lang="en-US" sz="4000" dirty="0"/>
              <a:t>  </a:t>
            </a:r>
            <a:br>
              <a:rPr lang="en-US" sz="4000" dirty="0"/>
            </a:br>
            <a:endParaRPr lang="en-US" sz="4000" dirty="0"/>
          </a:p>
          <a:p>
            <a:r>
              <a:rPr lang="en-US" sz="4200" dirty="0"/>
              <a:t>The comment period closes on September 6, 2025</a:t>
            </a:r>
          </a:p>
          <a:p>
            <a:endParaRPr lang="en-US" sz="4200" dirty="0"/>
          </a:p>
          <a:p>
            <a:r>
              <a:rPr lang="en-US" sz="4200" dirty="0"/>
              <a:t>After any comments received are resolved, APCO will release the Standard for public use.</a:t>
            </a:r>
          </a:p>
        </p:txBody>
      </p:sp>
      <p:pic>
        <p:nvPicPr>
          <p:cNvPr id="5" name="Picture 4" descr="A close-up of a sign&#10;&#10;AI-generated content may be incorrect.">
            <a:extLst>
              <a:ext uri="{FF2B5EF4-FFF2-40B4-BE49-F238E27FC236}">
                <a16:creationId xmlns:a16="http://schemas.microsoft.com/office/drawing/2014/main" id="{89497996-4827-8B30-5069-0BB1CF5F6C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8767" y="790574"/>
            <a:ext cx="3518190" cy="4552951"/>
          </a:xfrm>
          <a:prstGeom prst="rect">
            <a:avLst/>
          </a:prstGeom>
        </p:spPr>
      </p:pic>
    </p:spTree>
    <p:extLst>
      <p:ext uri="{BB962C8B-B14F-4D97-AF65-F5344CB8AC3E}">
        <p14:creationId xmlns:p14="http://schemas.microsoft.com/office/powerpoint/2010/main" val="29401064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8A864-1D7A-3926-23E5-5AFE801F7E2C}"/>
              </a:ext>
            </a:extLst>
          </p:cNvPr>
          <p:cNvSpPr>
            <a:spLocks noGrp="1"/>
          </p:cNvSpPr>
          <p:nvPr>
            <p:ph type="title"/>
          </p:nvPr>
        </p:nvSpPr>
        <p:spPr/>
        <p:txBody>
          <a:bodyPr/>
          <a:lstStyle/>
          <a:p>
            <a:r>
              <a:rPr lang="en-US" dirty="0"/>
              <a:t>Spectrum? – Is it Legal</a:t>
            </a:r>
          </a:p>
        </p:txBody>
      </p:sp>
      <p:sp>
        <p:nvSpPr>
          <p:cNvPr id="3" name="Content Placeholder 2">
            <a:extLst>
              <a:ext uri="{FF2B5EF4-FFF2-40B4-BE49-F238E27FC236}">
                <a16:creationId xmlns:a16="http://schemas.microsoft.com/office/drawing/2014/main" id="{AE4FC961-C579-9971-4C8E-D15768B1B6C6}"/>
              </a:ext>
            </a:extLst>
          </p:cNvPr>
          <p:cNvSpPr>
            <a:spLocks noGrp="1"/>
          </p:cNvSpPr>
          <p:nvPr>
            <p:ph idx="1"/>
          </p:nvPr>
        </p:nvSpPr>
        <p:spPr/>
        <p:txBody>
          <a:bodyPr>
            <a:normAutofit fontScale="70000" lnSpcReduction="20000"/>
          </a:bodyPr>
          <a:lstStyle/>
          <a:p>
            <a:r>
              <a:rPr lang="en-US" dirty="0"/>
              <a:t>Yes!</a:t>
            </a:r>
          </a:p>
          <a:p>
            <a:endParaRPr lang="en-US" dirty="0"/>
          </a:p>
          <a:p>
            <a:r>
              <a:rPr lang="en-US" dirty="0"/>
              <a:t>In 2008, NPSTC petitioned the Federal Communications Commission (FCC) to designate spectrum from the unassigned 700 MHz reserve channels for deployable trunked radio systems. </a:t>
            </a:r>
          </a:p>
          <a:p>
            <a:endParaRPr lang="en-US" dirty="0"/>
          </a:p>
          <a:p>
            <a:r>
              <a:rPr lang="en-US" dirty="0"/>
              <a:t>In April 2015, following a multi-step rulemaking process involving numerous 700 MHz issues, the FCC approved six specific 12.5 kHz channel pairs from the 700 MHz reserve spectrum for deployable trunked system use outside </a:t>
            </a:r>
            <a:r>
              <a:rPr lang="en-US" dirty="0" err="1"/>
              <a:t>TBand</a:t>
            </a:r>
            <a:r>
              <a:rPr lang="en-US" dirty="0"/>
              <a:t> areas.  (</a:t>
            </a:r>
            <a:r>
              <a:rPr lang="en-US" dirty="0" err="1"/>
              <a:t>TBand</a:t>
            </a:r>
            <a:r>
              <a:rPr lang="en-US" dirty="0"/>
              <a:t> restriction expired at the end of 2020)</a:t>
            </a:r>
          </a:p>
          <a:p>
            <a:endParaRPr lang="en-US" dirty="0"/>
          </a:p>
          <a:p>
            <a:r>
              <a:rPr lang="en-US" dirty="0"/>
              <a:t>The six specific 12.5 kHz channel pairs are consistent with recommendations NPSTC and the National Regional Planning Council (NRPC) jointly proposed in February 2015, as part of the rulemaking process following the original NPSTC request from 2010. </a:t>
            </a:r>
          </a:p>
        </p:txBody>
      </p:sp>
    </p:spTree>
    <p:extLst>
      <p:ext uri="{BB962C8B-B14F-4D97-AF65-F5344CB8AC3E}">
        <p14:creationId xmlns:p14="http://schemas.microsoft.com/office/powerpoint/2010/main" val="1794899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6E1F3-0E43-BBF1-6BFE-173A74336794}"/>
              </a:ext>
            </a:extLst>
          </p:cNvPr>
          <p:cNvSpPr>
            <a:spLocks noGrp="1"/>
          </p:cNvSpPr>
          <p:nvPr>
            <p:ph type="title"/>
          </p:nvPr>
        </p:nvSpPr>
        <p:spPr/>
        <p:txBody>
          <a:bodyPr/>
          <a:lstStyle/>
          <a:p>
            <a:r>
              <a:rPr lang="en-US" dirty="0"/>
              <a:t>Challenges</a:t>
            </a:r>
          </a:p>
        </p:txBody>
      </p:sp>
      <p:sp>
        <p:nvSpPr>
          <p:cNvPr id="3" name="Content Placeholder 2">
            <a:extLst>
              <a:ext uri="{FF2B5EF4-FFF2-40B4-BE49-F238E27FC236}">
                <a16:creationId xmlns:a16="http://schemas.microsoft.com/office/drawing/2014/main" id="{429F2A2C-268B-6E05-B14C-968C6421763A}"/>
              </a:ext>
            </a:extLst>
          </p:cNvPr>
          <p:cNvSpPr>
            <a:spLocks noGrp="1"/>
          </p:cNvSpPr>
          <p:nvPr>
            <p:ph idx="1"/>
          </p:nvPr>
        </p:nvSpPr>
        <p:spPr/>
        <p:txBody>
          <a:bodyPr>
            <a:normAutofit fontScale="70000" lnSpcReduction="20000"/>
          </a:bodyPr>
          <a:lstStyle/>
          <a:p>
            <a:r>
              <a:rPr lang="en-US" dirty="0"/>
              <a:t>Deployment – These systems require an in-depth knowledge of LMR and Tactical systems deployment.  Your firefighters and police officers cannot just deploy this with success.</a:t>
            </a:r>
          </a:p>
          <a:p>
            <a:endParaRPr lang="en-US" dirty="0"/>
          </a:p>
          <a:p>
            <a:r>
              <a:rPr lang="en-US" dirty="0"/>
              <a:t>Cost – These systems are not cheap.  They are expensive and require ongoing maintenance and upkeep.  Like any other LMR system they will require ongoing maintenance over time.</a:t>
            </a:r>
          </a:p>
          <a:p>
            <a:endParaRPr lang="en-US" dirty="0"/>
          </a:p>
          <a:p>
            <a:r>
              <a:rPr lang="en-US" dirty="0"/>
              <a:t>Buy-In – Leaders are often reluctant to switch operations to a deployable system, leaving the comfort of their home systems.  This is an educational need throughout the LMR community to explain-train-and educate these leaders in the benefits of the system.</a:t>
            </a:r>
          </a:p>
          <a:p>
            <a:endParaRPr lang="en-US" dirty="0"/>
          </a:p>
          <a:p>
            <a:r>
              <a:rPr lang="en-US" dirty="0"/>
              <a:t>P25 ID Management – There is a potential for ID conflicts in these systems.  It is highly recommended that these systems remain open to ensure complete interoperability, with a monitoring system overlay to notify of potential ID conflicts.  </a:t>
            </a:r>
          </a:p>
        </p:txBody>
      </p:sp>
    </p:spTree>
    <p:extLst>
      <p:ext uri="{BB962C8B-B14F-4D97-AF65-F5344CB8AC3E}">
        <p14:creationId xmlns:p14="http://schemas.microsoft.com/office/powerpoint/2010/main" val="30588322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0EE49-B380-BCD1-40C4-2F1A69C56469}"/>
              </a:ext>
            </a:extLst>
          </p:cNvPr>
          <p:cNvSpPr>
            <a:spLocks noGrp="1"/>
          </p:cNvSpPr>
          <p:nvPr>
            <p:ph type="title"/>
          </p:nvPr>
        </p:nvSpPr>
        <p:spPr/>
        <p:txBody>
          <a:bodyPr/>
          <a:lstStyle/>
          <a:p>
            <a:r>
              <a:rPr lang="en-US" dirty="0"/>
              <a:t>The Standardized Template Concept</a:t>
            </a:r>
          </a:p>
        </p:txBody>
      </p:sp>
      <p:pic>
        <p:nvPicPr>
          <p:cNvPr id="4" name="Picture 2" descr="Delusional Control">
            <a:extLst>
              <a:ext uri="{FF2B5EF4-FFF2-40B4-BE49-F238E27FC236}">
                <a16:creationId xmlns:a16="http://schemas.microsoft.com/office/drawing/2014/main" id="{07B5D910-4619-12B4-E926-E791E9BED782}"/>
              </a:ext>
            </a:extLst>
          </p:cNvPr>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backgroundRemoval t="10000" b="90000" l="10000" r="90000">
                        <a14:backgroundMark x1="79818" y1="29892" x2="79818" y2="29892"/>
                        <a14:backgroundMark x1="72182" y1="27742" x2="72182" y2="27742"/>
                        <a14:backgroundMark x1="68182" y1="15269" x2="83818" y2="33548"/>
                        <a14:backgroundMark x1="67636" y1="32258" x2="80727" y2="37204"/>
                        <a14:backgroundMark x1="80727" y1="37204" x2="81273" y2="37204"/>
                      </a14:backgroundRemoval>
                    </a14:imgEffect>
                  </a14:imgLayer>
                </a14:imgProps>
              </a:ext>
              <a:ext uri="{28A0092B-C50C-407E-A947-70E740481C1C}">
                <a14:useLocalDpi xmlns:a14="http://schemas.microsoft.com/office/drawing/2010/main" val="0"/>
              </a:ext>
            </a:extLst>
          </a:blip>
          <a:srcRect/>
          <a:stretch>
            <a:fillRect/>
          </a:stretch>
        </p:blipFill>
        <p:spPr bwMode="auto">
          <a:xfrm>
            <a:off x="0" y="1464468"/>
            <a:ext cx="4647278" cy="392906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object 3">
            <a:extLst>
              <a:ext uri="{FF2B5EF4-FFF2-40B4-BE49-F238E27FC236}">
                <a16:creationId xmlns:a16="http://schemas.microsoft.com/office/drawing/2014/main" id="{87D2FCF4-ABAF-0D82-9EEC-D7C395E4B81B}"/>
              </a:ext>
            </a:extLst>
          </p:cNvPr>
          <p:cNvGraphicFramePr/>
          <p:nvPr>
            <p:extLst>
              <p:ext uri="{D42A27DB-BD31-4B8C-83A1-F6EECF244321}">
                <p14:modId xmlns:p14="http://schemas.microsoft.com/office/powerpoint/2010/main" val="2888936898"/>
              </p:ext>
            </p:extLst>
          </p:nvPr>
        </p:nvGraphicFramePr>
        <p:xfrm>
          <a:off x="4529342" y="1291750"/>
          <a:ext cx="6449690" cy="378879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957686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C63F8B-F41C-DBF7-88D1-7DA52520EE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E0E650-0760-2A50-F867-A3D80475269E}"/>
              </a:ext>
            </a:extLst>
          </p:cNvPr>
          <p:cNvSpPr>
            <a:spLocks noGrp="1"/>
          </p:cNvSpPr>
          <p:nvPr>
            <p:ph type="title"/>
          </p:nvPr>
        </p:nvSpPr>
        <p:spPr/>
        <p:txBody>
          <a:bodyPr/>
          <a:lstStyle/>
          <a:p>
            <a:r>
              <a:rPr lang="en-US" dirty="0"/>
              <a:t>The Standardized Template (R20)</a:t>
            </a:r>
          </a:p>
        </p:txBody>
      </p:sp>
      <p:graphicFrame>
        <p:nvGraphicFramePr>
          <p:cNvPr id="6" name="object 3">
            <a:extLst>
              <a:ext uri="{FF2B5EF4-FFF2-40B4-BE49-F238E27FC236}">
                <a16:creationId xmlns:a16="http://schemas.microsoft.com/office/drawing/2014/main" id="{E69E0884-9D49-61FE-E085-F185DE7BF6EB}"/>
              </a:ext>
            </a:extLst>
          </p:cNvPr>
          <p:cNvGraphicFramePr>
            <a:graphicFrameLocks noGrp="1"/>
          </p:cNvGraphicFramePr>
          <p:nvPr>
            <p:extLst>
              <p:ext uri="{D42A27DB-BD31-4B8C-83A1-F6EECF244321}">
                <p14:modId xmlns:p14="http://schemas.microsoft.com/office/powerpoint/2010/main" val="2350939498"/>
              </p:ext>
            </p:extLst>
          </p:nvPr>
        </p:nvGraphicFramePr>
        <p:xfrm>
          <a:off x="1181099" y="1463468"/>
          <a:ext cx="9829802" cy="4302054"/>
        </p:xfrm>
        <a:graphic>
          <a:graphicData uri="http://schemas.openxmlformats.org/drawingml/2006/table">
            <a:tbl>
              <a:tblPr firstRow="1" bandRow="1">
                <a:tableStyleId>{3C2FFA5D-87B4-456A-9821-1D502468CF0F}</a:tableStyleId>
              </a:tblPr>
              <a:tblGrid>
                <a:gridCol w="661665">
                  <a:extLst>
                    <a:ext uri="{9D8B030D-6E8A-4147-A177-3AD203B41FA5}">
                      <a16:colId xmlns:a16="http://schemas.microsoft.com/office/drawing/2014/main" val="20000"/>
                    </a:ext>
                  </a:extLst>
                </a:gridCol>
                <a:gridCol w="572774">
                  <a:extLst>
                    <a:ext uri="{9D8B030D-6E8A-4147-A177-3AD203B41FA5}">
                      <a16:colId xmlns:a16="http://schemas.microsoft.com/office/drawing/2014/main" val="20001"/>
                    </a:ext>
                  </a:extLst>
                </a:gridCol>
                <a:gridCol w="573399">
                  <a:extLst>
                    <a:ext uri="{9D8B030D-6E8A-4147-A177-3AD203B41FA5}">
                      <a16:colId xmlns:a16="http://schemas.microsoft.com/office/drawing/2014/main" val="20002"/>
                    </a:ext>
                  </a:extLst>
                </a:gridCol>
                <a:gridCol w="572774">
                  <a:extLst>
                    <a:ext uri="{9D8B030D-6E8A-4147-A177-3AD203B41FA5}">
                      <a16:colId xmlns:a16="http://schemas.microsoft.com/office/drawing/2014/main" val="20003"/>
                    </a:ext>
                  </a:extLst>
                </a:gridCol>
                <a:gridCol w="573400">
                  <a:extLst>
                    <a:ext uri="{9D8B030D-6E8A-4147-A177-3AD203B41FA5}">
                      <a16:colId xmlns:a16="http://schemas.microsoft.com/office/drawing/2014/main" val="20004"/>
                    </a:ext>
                  </a:extLst>
                </a:gridCol>
                <a:gridCol w="572774">
                  <a:extLst>
                    <a:ext uri="{9D8B030D-6E8A-4147-A177-3AD203B41FA5}">
                      <a16:colId xmlns:a16="http://schemas.microsoft.com/office/drawing/2014/main" val="20005"/>
                    </a:ext>
                  </a:extLst>
                </a:gridCol>
                <a:gridCol w="572774">
                  <a:extLst>
                    <a:ext uri="{9D8B030D-6E8A-4147-A177-3AD203B41FA5}">
                      <a16:colId xmlns:a16="http://schemas.microsoft.com/office/drawing/2014/main" val="20006"/>
                    </a:ext>
                  </a:extLst>
                </a:gridCol>
                <a:gridCol w="573400">
                  <a:extLst>
                    <a:ext uri="{9D8B030D-6E8A-4147-A177-3AD203B41FA5}">
                      <a16:colId xmlns:a16="http://schemas.microsoft.com/office/drawing/2014/main" val="20007"/>
                    </a:ext>
                  </a:extLst>
                </a:gridCol>
                <a:gridCol w="572774">
                  <a:extLst>
                    <a:ext uri="{9D8B030D-6E8A-4147-A177-3AD203B41FA5}">
                      <a16:colId xmlns:a16="http://schemas.microsoft.com/office/drawing/2014/main" val="20008"/>
                    </a:ext>
                  </a:extLst>
                </a:gridCol>
                <a:gridCol w="573400">
                  <a:extLst>
                    <a:ext uri="{9D8B030D-6E8A-4147-A177-3AD203B41FA5}">
                      <a16:colId xmlns:a16="http://schemas.microsoft.com/office/drawing/2014/main" val="20009"/>
                    </a:ext>
                  </a:extLst>
                </a:gridCol>
                <a:gridCol w="572774">
                  <a:extLst>
                    <a:ext uri="{9D8B030D-6E8A-4147-A177-3AD203B41FA5}">
                      <a16:colId xmlns:a16="http://schemas.microsoft.com/office/drawing/2014/main" val="20010"/>
                    </a:ext>
                  </a:extLst>
                </a:gridCol>
                <a:gridCol w="572774">
                  <a:extLst>
                    <a:ext uri="{9D8B030D-6E8A-4147-A177-3AD203B41FA5}">
                      <a16:colId xmlns:a16="http://schemas.microsoft.com/office/drawing/2014/main" val="20011"/>
                    </a:ext>
                  </a:extLst>
                </a:gridCol>
                <a:gridCol w="573399">
                  <a:extLst>
                    <a:ext uri="{9D8B030D-6E8A-4147-A177-3AD203B41FA5}">
                      <a16:colId xmlns:a16="http://schemas.microsoft.com/office/drawing/2014/main" val="20012"/>
                    </a:ext>
                  </a:extLst>
                </a:gridCol>
                <a:gridCol w="572774">
                  <a:extLst>
                    <a:ext uri="{9D8B030D-6E8A-4147-A177-3AD203B41FA5}">
                      <a16:colId xmlns:a16="http://schemas.microsoft.com/office/drawing/2014/main" val="20013"/>
                    </a:ext>
                  </a:extLst>
                </a:gridCol>
                <a:gridCol w="573399">
                  <a:extLst>
                    <a:ext uri="{9D8B030D-6E8A-4147-A177-3AD203B41FA5}">
                      <a16:colId xmlns:a16="http://schemas.microsoft.com/office/drawing/2014/main" val="20014"/>
                    </a:ext>
                  </a:extLst>
                </a:gridCol>
                <a:gridCol w="572774">
                  <a:extLst>
                    <a:ext uri="{9D8B030D-6E8A-4147-A177-3AD203B41FA5}">
                      <a16:colId xmlns:a16="http://schemas.microsoft.com/office/drawing/2014/main" val="20015"/>
                    </a:ext>
                  </a:extLst>
                </a:gridCol>
                <a:gridCol w="572774">
                  <a:extLst>
                    <a:ext uri="{9D8B030D-6E8A-4147-A177-3AD203B41FA5}">
                      <a16:colId xmlns:a16="http://schemas.microsoft.com/office/drawing/2014/main" val="20016"/>
                    </a:ext>
                  </a:extLst>
                </a:gridCol>
              </a:tblGrid>
              <a:tr h="277426">
                <a:tc>
                  <a:txBody>
                    <a:bodyPr/>
                    <a:lstStyle/>
                    <a:p>
                      <a:pPr algn="ctr">
                        <a:lnSpc>
                          <a:spcPct val="100000"/>
                        </a:lnSpc>
                        <a:spcBef>
                          <a:spcPts val="10"/>
                        </a:spcBef>
                      </a:pPr>
                      <a:endParaRPr sz="1000" dirty="0"/>
                    </a:p>
                    <a:p>
                      <a:pPr marL="114935" algn="ctr">
                        <a:lnSpc>
                          <a:spcPts val="850"/>
                        </a:lnSpc>
                        <a:spcBef>
                          <a:spcPts val="5"/>
                        </a:spcBef>
                      </a:pPr>
                      <a:r>
                        <a:rPr sz="750" dirty="0"/>
                        <a:t>Zone</a:t>
                      </a:r>
                      <a:r>
                        <a:rPr sz="750" spc="-40" dirty="0"/>
                        <a:t> </a:t>
                      </a:r>
                      <a:r>
                        <a:rPr sz="750" spc="-20" dirty="0"/>
                        <a:t>Name</a:t>
                      </a:r>
                      <a:endParaRPr sz="750" dirty="0">
                        <a:latin typeface="Calibri"/>
                        <a:cs typeface="Calibri"/>
                      </a:endParaRPr>
                    </a:p>
                  </a:txBody>
                  <a:tcPr marL="0" marR="0" marT="1270" marB="0"/>
                </a:tc>
                <a:tc>
                  <a:txBody>
                    <a:bodyPr/>
                    <a:lstStyle/>
                    <a:p>
                      <a:pPr>
                        <a:lnSpc>
                          <a:spcPct val="100000"/>
                        </a:lnSpc>
                        <a:spcBef>
                          <a:spcPts val="10"/>
                        </a:spcBef>
                      </a:pPr>
                      <a:endParaRPr sz="1000" dirty="0"/>
                    </a:p>
                    <a:p>
                      <a:pPr algn="ctr">
                        <a:lnSpc>
                          <a:spcPts val="850"/>
                        </a:lnSpc>
                        <a:spcBef>
                          <a:spcPts val="5"/>
                        </a:spcBef>
                      </a:pPr>
                      <a:r>
                        <a:rPr sz="750" dirty="0"/>
                        <a:t>Pos</a:t>
                      </a:r>
                      <a:r>
                        <a:rPr sz="750" spc="-35" dirty="0"/>
                        <a:t> </a:t>
                      </a:r>
                      <a:r>
                        <a:rPr sz="750" spc="-50" dirty="0"/>
                        <a:t>1</a:t>
                      </a:r>
                      <a:endParaRPr sz="750" dirty="0">
                        <a:latin typeface="Calibri"/>
                        <a:cs typeface="Calibri"/>
                      </a:endParaRPr>
                    </a:p>
                  </a:txBody>
                  <a:tcPr marL="0" marR="0" marT="1270" marB="0"/>
                </a:tc>
                <a:tc>
                  <a:txBody>
                    <a:bodyPr/>
                    <a:lstStyle/>
                    <a:p>
                      <a:pPr>
                        <a:lnSpc>
                          <a:spcPct val="100000"/>
                        </a:lnSpc>
                        <a:spcBef>
                          <a:spcPts val="10"/>
                        </a:spcBef>
                      </a:pPr>
                      <a:endParaRPr sz="1000"/>
                    </a:p>
                    <a:p>
                      <a:pPr marL="187960">
                        <a:lnSpc>
                          <a:spcPts val="850"/>
                        </a:lnSpc>
                        <a:spcBef>
                          <a:spcPts val="5"/>
                        </a:spcBef>
                      </a:pPr>
                      <a:r>
                        <a:rPr sz="750" dirty="0"/>
                        <a:t>Pos</a:t>
                      </a:r>
                      <a:r>
                        <a:rPr sz="750" spc="-30" dirty="0"/>
                        <a:t> </a:t>
                      </a:r>
                      <a:r>
                        <a:rPr sz="750" spc="-50" dirty="0"/>
                        <a:t>2</a:t>
                      </a:r>
                      <a:endParaRPr sz="750">
                        <a:latin typeface="Calibri"/>
                        <a:cs typeface="Calibri"/>
                      </a:endParaRPr>
                    </a:p>
                  </a:txBody>
                  <a:tcPr marL="0" marR="0" marT="1270" marB="0"/>
                </a:tc>
                <a:tc>
                  <a:txBody>
                    <a:bodyPr/>
                    <a:lstStyle/>
                    <a:p>
                      <a:pPr>
                        <a:lnSpc>
                          <a:spcPct val="100000"/>
                        </a:lnSpc>
                        <a:spcBef>
                          <a:spcPts val="10"/>
                        </a:spcBef>
                      </a:pPr>
                      <a:endParaRPr sz="1000"/>
                    </a:p>
                    <a:p>
                      <a:pPr marL="187960">
                        <a:lnSpc>
                          <a:spcPts val="850"/>
                        </a:lnSpc>
                        <a:spcBef>
                          <a:spcPts val="5"/>
                        </a:spcBef>
                      </a:pPr>
                      <a:r>
                        <a:rPr sz="750" dirty="0"/>
                        <a:t>Pos</a:t>
                      </a:r>
                      <a:r>
                        <a:rPr sz="750" spc="-30" dirty="0"/>
                        <a:t> </a:t>
                      </a:r>
                      <a:r>
                        <a:rPr sz="750" spc="-50" dirty="0"/>
                        <a:t>3</a:t>
                      </a:r>
                      <a:endParaRPr sz="750">
                        <a:latin typeface="Calibri"/>
                        <a:cs typeface="Calibri"/>
                      </a:endParaRPr>
                    </a:p>
                  </a:txBody>
                  <a:tcPr marL="0" marR="0" marT="1270" marB="0"/>
                </a:tc>
                <a:tc>
                  <a:txBody>
                    <a:bodyPr/>
                    <a:lstStyle/>
                    <a:p>
                      <a:pPr>
                        <a:lnSpc>
                          <a:spcPct val="100000"/>
                        </a:lnSpc>
                        <a:spcBef>
                          <a:spcPts val="10"/>
                        </a:spcBef>
                      </a:pPr>
                      <a:endParaRPr sz="1000"/>
                    </a:p>
                    <a:p>
                      <a:pPr marL="187960">
                        <a:lnSpc>
                          <a:spcPts val="850"/>
                        </a:lnSpc>
                        <a:spcBef>
                          <a:spcPts val="5"/>
                        </a:spcBef>
                      </a:pPr>
                      <a:r>
                        <a:rPr sz="750" dirty="0"/>
                        <a:t>Pos</a:t>
                      </a:r>
                      <a:r>
                        <a:rPr sz="750" spc="-30" dirty="0"/>
                        <a:t> </a:t>
                      </a:r>
                      <a:r>
                        <a:rPr sz="750" spc="-50" dirty="0"/>
                        <a:t>4</a:t>
                      </a:r>
                      <a:endParaRPr sz="750">
                        <a:latin typeface="Calibri"/>
                        <a:cs typeface="Calibri"/>
                      </a:endParaRPr>
                    </a:p>
                  </a:txBody>
                  <a:tcPr marL="0" marR="0" marT="1270" marB="0"/>
                </a:tc>
                <a:tc>
                  <a:txBody>
                    <a:bodyPr/>
                    <a:lstStyle/>
                    <a:p>
                      <a:pPr>
                        <a:lnSpc>
                          <a:spcPct val="100000"/>
                        </a:lnSpc>
                        <a:spcBef>
                          <a:spcPts val="10"/>
                        </a:spcBef>
                      </a:pPr>
                      <a:endParaRPr sz="1000"/>
                    </a:p>
                    <a:p>
                      <a:pPr marL="187325">
                        <a:lnSpc>
                          <a:spcPts val="850"/>
                        </a:lnSpc>
                        <a:spcBef>
                          <a:spcPts val="5"/>
                        </a:spcBef>
                      </a:pPr>
                      <a:r>
                        <a:rPr sz="750" dirty="0"/>
                        <a:t>Pos</a:t>
                      </a:r>
                      <a:r>
                        <a:rPr sz="750" spc="-30" dirty="0"/>
                        <a:t> </a:t>
                      </a:r>
                      <a:r>
                        <a:rPr sz="750" spc="-50" dirty="0"/>
                        <a:t>5</a:t>
                      </a:r>
                      <a:endParaRPr sz="750">
                        <a:latin typeface="Calibri"/>
                        <a:cs typeface="Calibri"/>
                      </a:endParaRPr>
                    </a:p>
                  </a:txBody>
                  <a:tcPr marL="0" marR="0" marT="1270" marB="0"/>
                </a:tc>
                <a:tc>
                  <a:txBody>
                    <a:bodyPr/>
                    <a:lstStyle/>
                    <a:p>
                      <a:pPr>
                        <a:lnSpc>
                          <a:spcPct val="100000"/>
                        </a:lnSpc>
                        <a:spcBef>
                          <a:spcPts val="10"/>
                        </a:spcBef>
                      </a:pPr>
                      <a:endParaRPr sz="1000"/>
                    </a:p>
                    <a:p>
                      <a:pPr algn="ctr">
                        <a:lnSpc>
                          <a:spcPts val="850"/>
                        </a:lnSpc>
                        <a:spcBef>
                          <a:spcPts val="5"/>
                        </a:spcBef>
                      </a:pPr>
                      <a:r>
                        <a:rPr sz="750" dirty="0"/>
                        <a:t>Pos</a:t>
                      </a:r>
                      <a:r>
                        <a:rPr sz="750" spc="-30" dirty="0"/>
                        <a:t> </a:t>
                      </a:r>
                      <a:r>
                        <a:rPr sz="750" spc="-50" dirty="0"/>
                        <a:t>6</a:t>
                      </a:r>
                      <a:endParaRPr sz="750">
                        <a:latin typeface="Calibri"/>
                        <a:cs typeface="Calibri"/>
                      </a:endParaRPr>
                    </a:p>
                  </a:txBody>
                  <a:tcPr marL="0" marR="0" marT="1270" marB="0"/>
                </a:tc>
                <a:tc>
                  <a:txBody>
                    <a:bodyPr/>
                    <a:lstStyle/>
                    <a:p>
                      <a:pPr>
                        <a:lnSpc>
                          <a:spcPct val="100000"/>
                        </a:lnSpc>
                        <a:spcBef>
                          <a:spcPts val="10"/>
                        </a:spcBef>
                      </a:pPr>
                      <a:endParaRPr sz="1000"/>
                    </a:p>
                    <a:p>
                      <a:pPr algn="ctr">
                        <a:lnSpc>
                          <a:spcPts val="850"/>
                        </a:lnSpc>
                        <a:spcBef>
                          <a:spcPts val="5"/>
                        </a:spcBef>
                      </a:pPr>
                      <a:r>
                        <a:rPr sz="750" dirty="0"/>
                        <a:t>Pos</a:t>
                      </a:r>
                      <a:r>
                        <a:rPr sz="750" spc="-30" dirty="0"/>
                        <a:t> </a:t>
                      </a:r>
                      <a:r>
                        <a:rPr sz="750" spc="-50" dirty="0"/>
                        <a:t>7</a:t>
                      </a:r>
                      <a:endParaRPr sz="750">
                        <a:latin typeface="Calibri"/>
                        <a:cs typeface="Calibri"/>
                      </a:endParaRPr>
                    </a:p>
                  </a:txBody>
                  <a:tcPr marL="0" marR="0" marT="1270" marB="0"/>
                </a:tc>
                <a:tc>
                  <a:txBody>
                    <a:bodyPr/>
                    <a:lstStyle/>
                    <a:p>
                      <a:pPr>
                        <a:lnSpc>
                          <a:spcPct val="100000"/>
                        </a:lnSpc>
                        <a:spcBef>
                          <a:spcPts val="10"/>
                        </a:spcBef>
                      </a:pPr>
                      <a:endParaRPr sz="1000"/>
                    </a:p>
                    <a:p>
                      <a:pPr algn="ctr">
                        <a:lnSpc>
                          <a:spcPts val="850"/>
                        </a:lnSpc>
                        <a:spcBef>
                          <a:spcPts val="5"/>
                        </a:spcBef>
                      </a:pPr>
                      <a:r>
                        <a:rPr sz="750" dirty="0"/>
                        <a:t>Pos</a:t>
                      </a:r>
                      <a:r>
                        <a:rPr sz="750" spc="-30" dirty="0"/>
                        <a:t> </a:t>
                      </a:r>
                      <a:r>
                        <a:rPr sz="750" spc="-50" dirty="0"/>
                        <a:t>8</a:t>
                      </a:r>
                      <a:endParaRPr sz="750">
                        <a:latin typeface="Calibri"/>
                        <a:cs typeface="Calibri"/>
                      </a:endParaRPr>
                    </a:p>
                  </a:txBody>
                  <a:tcPr marL="0" marR="0" marT="1270" marB="0"/>
                </a:tc>
                <a:tc>
                  <a:txBody>
                    <a:bodyPr/>
                    <a:lstStyle/>
                    <a:p>
                      <a:pPr>
                        <a:lnSpc>
                          <a:spcPct val="100000"/>
                        </a:lnSpc>
                        <a:spcBef>
                          <a:spcPts val="10"/>
                        </a:spcBef>
                      </a:pPr>
                      <a:endParaRPr sz="1000"/>
                    </a:p>
                    <a:p>
                      <a:pPr algn="ctr">
                        <a:lnSpc>
                          <a:spcPts val="850"/>
                        </a:lnSpc>
                        <a:spcBef>
                          <a:spcPts val="5"/>
                        </a:spcBef>
                      </a:pPr>
                      <a:r>
                        <a:rPr sz="750" dirty="0"/>
                        <a:t>Pos</a:t>
                      </a:r>
                      <a:r>
                        <a:rPr sz="750" spc="-30" dirty="0"/>
                        <a:t> </a:t>
                      </a:r>
                      <a:r>
                        <a:rPr sz="750" spc="-50" dirty="0"/>
                        <a:t>9</a:t>
                      </a:r>
                      <a:endParaRPr sz="750">
                        <a:latin typeface="Calibri"/>
                        <a:cs typeface="Calibri"/>
                      </a:endParaRPr>
                    </a:p>
                  </a:txBody>
                  <a:tcPr marL="0" marR="0" marT="1270" marB="0"/>
                </a:tc>
                <a:tc>
                  <a:txBody>
                    <a:bodyPr/>
                    <a:lstStyle/>
                    <a:p>
                      <a:pPr>
                        <a:lnSpc>
                          <a:spcPct val="100000"/>
                        </a:lnSpc>
                        <a:spcBef>
                          <a:spcPts val="10"/>
                        </a:spcBef>
                      </a:pPr>
                      <a:endParaRPr sz="1000"/>
                    </a:p>
                    <a:p>
                      <a:pPr algn="ctr">
                        <a:lnSpc>
                          <a:spcPts val="850"/>
                        </a:lnSpc>
                        <a:spcBef>
                          <a:spcPts val="5"/>
                        </a:spcBef>
                      </a:pPr>
                      <a:r>
                        <a:rPr sz="750" dirty="0"/>
                        <a:t>Pos</a:t>
                      </a:r>
                      <a:r>
                        <a:rPr sz="750" spc="-30" dirty="0"/>
                        <a:t> </a:t>
                      </a:r>
                      <a:r>
                        <a:rPr sz="750" spc="-25" dirty="0"/>
                        <a:t>10</a:t>
                      </a:r>
                      <a:endParaRPr sz="750">
                        <a:latin typeface="Calibri"/>
                        <a:cs typeface="Calibri"/>
                      </a:endParaRPr>
                    </a:p>
                  </a:txBody>
                  <a:tcPr marL="0" marR="0" marT="1270" marB="0"/>
                </a:tc>
                <a:tc>
                  <a:txBody>
                    <a:bodyPr/>
                    <a:lstStyle/>
                    <a:p>
                      <a:pPr>
                        <a:lnSpc>
                          <a:spcPct val="100000"/>
                        </a:lnSpc>
                        <a:spcBef>
                          <a:spcPts val="10"/>
                        </a:spcBef>
                      </a:pPr>
                      <a:endParaRPr sz="1000"/>
                    </a:p>
                    <a:p>
                      <a:pPr algn="ctr">
                        <a:lnSpc>
                          <a:spcPts val="850"/>
                        </a:lnSpc>
                        <a:spcBef>
                          <a:spcPts val="5"/>
                        </a:spcBef>
                      </a:pPr>
                      <a:r>
                        <a:rPr sz="750" dirty="0"/>
                        <a:t>Pos</a:t>
                      </a:r>
                      <a:r>
                        <a:rPr sz="750" spc="-35" dirty="0"/>
                        <a:t> </a:t>
                      </a:r>
                      <a:r>
                        <a:rPr sz="750" spc="-25" dirty="0"/>
                        <a:t>11</a:t>
                      </a:r>
                      <a:endParaRPr sz="750">
                        <a:latin typeface="Calibri"/>
                        <a:cs typeface="Calibri"/>
                      </a:endParaRPr>
                    </a:p>
                  </a:txBody>
                  <a:tcPr marL="0" marR="0" marT="1270" marB="0"/>
                </a:tc>
                <a:tc>
                  <a:txBody>
                    <a:bodyPr/>
                    <a:lstStyle/>
                    <a:p>
                      <a:pPr>
                        <a:lnSpc>
                          <a:spcPct val="100000"/>
                        </a:lnSpc>
                        <a:spcBef>
                          <a:spcPts val="10"/>
                        </a:spcBef>
                      </a:pPr>
                      <a:endParaRPr sz="1000"/>
                    </a:p>
                    <a:p>
                      <a:pPr marL="163830">
                        <a:lnSpc>
                          <a:spcPts val="850"/>
                        </a:lnSpc>
                        <a:spcBef>
                          <a:spcPts val="5"/>
                        </a:spcBef>
                      </a:pPr>
                      <a:r>
                        <a:rPr sz="750" dirty="0"/>
                        <a:t>Pos</a:t>
                      </a:r>
                      <a:r>
                        <a:rPr sz="750" spc="-35" dirty="0"/>
                        <a:t> </a:t>
                      </a:r>
                      <a:r>
                        <a:rPr sz="750" spc="-25" dirty="0"/>
                        <a:t>12</a:t>
                      </a:r>
                      <a:endParaRPr sz="750">
                        <a:latin typeface="Calibri"/>
                        <a:cs typeface="Calibri"/>
                      </a:endParaRPr>
                    </a:p>
                  </a:txBody>
                  <a:tcPr marL="0" marR="0" marT="1270" marB="0"/>
                </a:tc>
                <a:tc>
                  <a:txBody>
                    <a:bodyPr/>
                    <a:lstStyle/>
                    <a:p>
                      <a:pPr>
                        <a:lnSpc>
                          <a:spcPct val="100000"/>
                        </a:lnSpc>
                        <a:spcBef>
                          <a:spcPts val="10"/>
                        </a:spcBef>
                      </a:pPr>
                      <a:endParaRPr sz="1000"/>
                    </a:p>
                    <a:p>
                      <a:pPr marL="163830">
                        <a:lnSpc>
                          <a:spcPts val="850"/>
                        </a:lnSpc>
                        <a:spcBef>
                          <a:spcPts val="5"/>
                        </a:spcBef>
                      </a:pPr>
                      <a:r>
                        <a:rPr sz="750" dirty="0"/>
                        <a:t>Pos</a:t>
                      </a:r>
                      <a:r>
                        <a:rPr sz="750" spc="-35" dirty="0"/>
                        <a:t> </a:t>
                      </a:r>
                      <a:r>
                        <a:rPr sz="750" spc="-25" dirty="0"/>
                        <a:t>13</a:t>
                      </a:r>
                      <a:endParaRPr sz="750">
                        <a:latin typeface="Calibri"/>
                        <a:cs typeface="Calibri"/>
                      </a:endParaRPr>
                    </a:p>
                  </a:txBody>
                  <a:tcPr marL="0" marR="0" marT="1270" marB="0"/>
                </a:tc>
                <a:tc>
                  <a:txBody>
                    <a:bodyPr/>
                    <a:lstStyle/>
                    <a:p>
                      <a:pPr>
                        <a:lnSpc>
                          <a:spcPct val="100000"/>
                        </a:lnSpc>
                        <a:spcBef>
                          <a:spcPts val="10"/>
                        </a:spcBef>
                      </a:pPr>
                      <a:endParaRPr sz="1000"/>
                    </a:p>
                    <a:p>
                      <a:pPr algn="ctr">
                        <a:lnSpc>
                          <a:spcPts val="850"/>
                        </a:lnSpc>
                        <a:spcBef>
                          <a:spcPts val="5"/>
                        </a:spcBef>
                      </a:pPr>
                      <a:r>
                        <a:rPr sz="750" dirty="0"/>
                        <a:t>Pos</a:t>
                      </a:r>
                      <a:r>
                        <a:rPr sz="750" spc="-35" dirty="0"/>
                        <a:t> </a:t>
                      </a:r>
                      <a:r>
                        <a:rPr sz="750" spc="-25" dirty="0"/>
                        <a:t>14</a:t>
                      </a:r>
                      <a:endParaRPr sz="750">
                        <a:latin typeface="Calibri"/>
                        <a:cs typeface="Calibri"/>
                      </a:endParaRPr>
                    </a:p>
                  </a:txBody>
                  <a:tcPr marL="0" marR="0" marT="1270" marB="0"/>
                </a:tc>
                <a:tc>
                  <a:txBody>
                    <a:bodyPr/>
                    <a:lstStyle/>
                    <a:p>
                      <a:pPr>
                        <a:lnSpc>
                          <a:spcPct val="100000"/>
                        </a:lnSpc>
                        <a:spcBef>
                          <a:spcPts val="10"/>
                        </a:spcBef>
                      </a:pPr>
                      <a:endParaRPr sz="1000"/>
                    </a:p>
                    <a:p>
                      <a:pPr marL="163195">
                        <a:lnSpc>
                          <a:spcPts val="850"/>
                        </a:lnSpc>
                        <a:spcBef>
                          <a:spcPts val="5"/>
                        </a:spcBef>
                      </a:pPr>
                      <a:r>
                        <a:rPr sz="750" dirty="0"/>
                        <a:t>Pos</a:t>
                      </a:r>
                      <a:r>
                        <a:rPr sz="750" spc="-35" dirty="0"/>
                        <a:t> </a:t>
                      </a:r>
                      <a:r>
                        <a:rPr sz="750" spc="-25" dirty="0"/>
                        <a:t>15</a:t>
                      </a:r>
                      <a:endParaRPr sz="750">
                        <a:latin typeface="Calibri"/>
                        <a:cs typeface="Calibri"/>
                      </a:endParaRPr>
                    </a:p>
                  </a:txBody>
                  <a:tcPr marL="0" marR="0" marT="1270" marB="0"/>
                </a:tc>
                <a:tc>
                  <a:txBody>
                    <a:bodyPr/>
                    <a:lstStyle/>
                    <a:p>
                      <a:pPr>
                        <a:lnSpc>
                          <a:spcPct val="100000"/>
                        </a:lnSpc>
                        <a:spcBef>
                          <a:spcPts val="10"/>
                        </a:spcBef>
                      </a:pPr>
                      <a:endParaRPr sz="1000"/>
                    </a:p>
                    <a:p>
                      <a:pPr marL="163830">
                        <a:lnSpc>
                          <a:spcPts val="850"/>
                        </a:lnSpc>
                        <a:spcBef>
                          <a:spcPts val="5"/>
                        </a:spcBef>
                      </a:pPr>
                      <a:r>
                        <a:rPr sz="750" dirty="0"/>
                        <a:t>Pos</a:t>
                      </a:r>
                      <a:r>
                        <a:rPr sz="750" spc="-35" dirty="0"/>
                        <a:t> </a:t>
                      </a:r>
                      <a:r>
                        <a:rPr sz="750" spc="-25" dirty="0"/>
                        <a:t>16</a:t>
                      </a:r>
                      <a:endParaRPr sz="750">
                        <a:latin typeface="Calibri"/>
                        <a:cs typeface="Calibri"/>
                      </a:endParaRPr>
                    </a:p>
                  </a:txBody>
                  <a:tcPr marL="0" marR="0" marT="1270" marB="0"/>
                </a:tc>
                <a:extLst>
                  <a:ext uri="{0D108BD9-81ED-4DB2-BD59-A6C34878D82A}">
                    <a16:rowId xmlns:a16="http://schemas.microsoft.com/office/drawing/2014/main" val="10000"/>
                  </a:ext>
                </a:extLst>
              </a:tr>
              <a:tr h="408373">
                <a:tc>
                  <a:txBody>
                    <a:bodyPr/>
                    <a:lstStyle/>
                    <a:p>
                      <a:pPr algn="ctr">
                        <a:lnSpc>
                          <a:spcPct val="100000"/>
                        </a:lnSpc>
                      </a:pPr>
                      <a:endParaRPr sz="700" dirty="0"/>
                    </a:p>
                    <a:p>
                      <a:pPr algn="ctr">
                        <a:lnSpc>
                          <a:spcPct val="100000"/>
                        </a:lnSpc>
                        <a:spcBef>
                          <a:spcPts val="55"/>
                        </a:spcBef>
                      </a:pPr>
                      <a:endParaRPr sz="500" dirty="0"/>
                    </a:p>
                    <a:p>
                      <a:pPr marL="153035" marR="147320" indent="8255" algn="ctr">
                        <a:lnSpc>
                          <a:spcPct val="100000"/>
                        </a:lnSpc>
                      </a:pPr>
                      <a:r>
                        <a:rPr sz="750" spc="-10" dirty="0"/>
                        <a:t>Standard</a:t>
                      </a:r>
                      <a:r>
                        <a:rPr sz="750" spc="500" dirty="0"/>
                        <a:t> </a:t>
                      </a:r>
                      <a:r>
                        <a:rPr sz="750" spc="-10" dirty="0"/>
                        <a:t>Template</a:t>
                      </a:r>
                      <a:endParaRPr sz="750" dirty="0">
                        <a:latin typeface="Calibri"/>
                        <a:cs typeface="Calibri"/>
                      </a:endParaRPr>
                    </a:p>
                  </a:txBody>
                  <a:tcPr marL="0" marR="0" marT="0" marB="0">
                    <a:solidFill>
                      <a:schemeClr val="bg2">
                        <a:lumMod val="75000"/>
                        <a:alpha val="40000"/>
                      </a:schemeClr>
                    </a:solidFill>
                  </a:tcPr>
                </a:tc>
                <a:tc>
                  <a:txBody>
                    <a:bodyPr/>
                    <a:lstStyle/>
                    <a:p>
                      <a:pPr>
                        <a:lnSpc>
                          <a:spcPct val="100000"/>
                        </a:lnSpc>
                      </a:pPr>
                      <a:endParaRPr sz="700" dirty="0"/>
                    </a:p>
                    <a:p>
                      <a:pPr>
                        <a:lnSpc>
                          <a:spcPct val="100000"/>
                        </a:lnSpc>
                        <a:spcBef>
                          <a:spcPts val="55"/>
                        </a:spcBef>
                      </a:pPr>
                      <a:endParaRPr sz="500" dirty="0"/>
                    </a:p>
                    <a:p>
                      <a:pPr marL="108585" marR="101600" indent="8255">
                        <a:lnSpc>
                          <a:spcPct val="100000"/>
                        </a:lnSpc>
                      </a:pPr>
                      <a:r>
                        <a:rPr sz="750" spc="-10" dirty="0"/>
                        <a:t>Standard</a:t>
                      </a:r>
                      <a:r>
                        <a:rPr sz="750" spc="500" dirty="0"/>
                        <a:t> </a:t>
                      </a:r>
                      <a:r>
                        <a:rPr sz="750" spc="-10" dirty="0"/>
                        <a:t>Template</a:t>
                      </a:r>
                      <a:endParaRPr sz="750" dirty="0">
                        <a:latin typeface="Calibri"/>
                        <a:cs typeface="Calibri"/>
                      </a:endParaRPr>
                    </a:p>
                  </a:txBody>
                  <a:tcPr marL="0" marR="0" marT="0" marB="0">
                    <a:solidFill>
                      <a:schemeClr val="bg2">
                        <a:lumMod val="75000"/>
                        <a:alpha val="40000"/>
                      </a:schemeClr>
                    </a:solidFill>
                  </a:tcPr>
                </a:tc>
                <a:tc>
                  <a:txBody>
                    <a:bodyPr/>
                    <a:lstStyle/>
                    <a:p>
                      <a:pPr>
                        <a:lnSpc>
                          <a:spcPct val="100000"/>
                        </a:lnSpc>
                      </a:pPr>
                      <a:endParaRPr sz="700" dirty="0"/>
                    </a:p>
                    <a:p>
                      <a:pPr>
                        <a:lnSpc>
                          <a:spcPct val="100000"/>
                        </a:lnSpc>
                        <a:spcBef>
                          <a:spcPts val="55"/>
                        </a:spcBef>
                      </a:pPr>
                      <a:endParaRPr sz="500" dirty="0"/>
                    </a:p>
                    <a:p>
                      <a:pPr marL="108585" marR="102235" indent="8255">
                        <a:lnSpc>
                          <a:spcPct val="100000"/>
                        </a:lnSpc>
                      </a:pPr>
                      <a:r>
                        <a:rPr sz="750" spc="-10" dirty="0"/>
                        <a:t>Standard</a:t>
                      </a:r>
                      <a:r>
                        <a:rPr sz="750" spc="500" dirty="0"/>
                        <a:t> </a:t>
                      </a:r>
                      <a:r>
                        <a:rPr sz="750" spc="-10" dirty="0"/>
                        <a:t>Template</a:t>
                      </a:r>
                      <a:endParaRPr sz="750" dirty="0">
                        <a:latin typeface="Calibri"/>
                        <a:cs typeface="Calibri"/>
                      </a:endParaRPr>
                    </a:p>
                  </a:txBody>
                  <a:tcPr marL="0" marR="0" marT="0" marB="0">
                    <a:solidFill>
                      <a:schemeClr val="bg2">
                        <a:lumMod val="75000"/>
                        <a:alpha val="40000"/>
                      </a:schemeClr>
                    </a:solidFill>
                  </a:tcPr>
                </a:tc>
                <a:tc>
                  <a:txBody>
                    <a:bodyPr/>
                    <a:lstStyle/>
                    <a:p>
                      <a:pPr>
                        <a:lnSpc>
                          <a:spcPct val="100000"/>
                        </a:lnSpc>
                      </a:pPr>
                      <a:endParaRPr sz="700" dirty="0"/>
                    </a:p>
                    <a:p>
                      <a:pPr>
                        <a:lnSpc>
                          <a:spcPct val="100000"/>
                        </a:lnSpc>
                        <a:spcBef>
                          <a:spcPts val="55"/>
                        </a:spcBef>
                      </a:pPr>
                      <a:endParaRPr sz="500" dirty="0"/>
                    </a:p>
                    <a:p>
                      <a:pPr marL="108585" marR="101600" indent="8255">
                        <a:lnSpc>
                          <a:spcPct val="100000"/>
                        </a:lnSpc>
                      </a:pPr>
                      <a:r>
                        <a:rPr sz="750" spc="-10" dirty="0"/>
                        <a:t>Standard</a:t>
                      </a:r>
                      <a:r>
                        <a:rPr sz="750" spc="500" dirty="0"/>
                        <a:t> </a:t>
                      </a:r>
                      <a:r>
                        <a:rPr sz="750" spc="-10" dirty="0"/>
                        <a:t>Template</a:t>
                      </a:r>
                      <a:endParaRPr sz="750" dirty="0">
                        <a:latin typeface="Calibri"/>
                        <a:cs typeface="Calibri"/>
                      </a:endParaRPr>
                    </a:p>
                  </a:txBody>
                  <a:tcPr marL="0" marR="0" marT="0" marB="0">
                    <a:solidFill>
                      <a:schemeClr val="bg2">
                        <a:lumMod val="75000"/>
                        <a:alpha val="40000"/>
                      </a:schemeClr>
                    </a:solidFill>
                  </a:tcPr>
                </a:tc>
                <a:tc>
                  <a:txBody>
                    <a:bodyPr/>
                    <a:lstStyle/>
                    <a:p>
                      <a:pPr>
                        <a:lnSpc>
                          <a:spcPct val="100000"/>
                        </a:lnSpc>
                      </a:pPr>
                      <a:endParaRPr sz="700" dirty="0"/>
                    </a:p>
                    <a:p>
                      <a:pPr>
                        <a:lnSpc>
                          <a:spcPct val="100000"/>
                        </a:lnSpc>
                        <a:spcBef>
                          <a:spcPts val="55"/>
                        </a:spcBef>
                      </a:pPr>
                      <a:endParaRPr sz="500" dirty="0"/>
                    </a:p>
                    <a:p>
                      <a:pPr marL="108585" marR="102235" indent="8255">
                        <a:lnSpc>
                          <a:spcPct val="100000"/>
                        </a:lnSpc>
                      </a:pPr>
                      <a:r>
                        <a:rPr sz="750" spc="-10" dirty="0"/>
                        <a:t>Standard</a:t>
                      </a:r>
                      <a:r>
                        <a:rPr sz="750" spc="500" dirty="0"/>
                        <a:t> </a:t>
                      </a:r>
                      <a:r>
                        <a:rPr sz="750" spc="-10" dirty="0"/>
                        <a:t>Template</a:t>
                      </a:r>
                      <a:endParaRPr sz="750" dirty="0">
                        <a:latin typeface="Calibri"/>
                        <a:cs typeface="Calibri"/>
                      </a:endParaRPr>
                    </a:p>
                  </a:txBody>
                  <a:tcPr marL="0" marR="0" marT="0" marB="0">
                    <a:solidFill>
                      <a:schemeClr val="bg2">
                        <a:lumMod val="75000"/>
                        <a:alpha val="40000"/>
                      </a:schemeClr>
                    </a:solidFill>
                  </a:tcPr>
                </a:tc>
                <a:tc>
                  <a:txBody>
                    <a:bodyPr/>
                    <a:lstStyle/>
                    <a:p>
                      <a:pPr>
                        <a:lnSpc>
                          <a:spcPct val="100000"/>
                        </a:lnSpc>
                      </a:pPr>
                      <a:endParaRPr sz="700" dirty="0"/>
                    </a:p>
                    <a:p>
                      <a:pPr>
                        <a:lnSpc>
                          <a:spcPct val="100000"/>
                        </a:lnSpc>
                        <a:spcBef>
                          <a:spcPts val="55"/>
                        </a:spcBef>
                      </a:pPr>
                      <a:endParaRPr sz="500" dirty="0"/>
                    </a:p>
                    <a:p>
                      <a:pPr marL="107950" marR="102235" indent="8255">
                        <a:lnSpc>
                          <a:spcPct val="100000"/>
                        </a:lnSpc>
                      </a:pPr>
                      <a:r>
                        <a:rPr sz="750" spc="-10" dirty="0"/>
                        <a:t>Standard</a:t>
                      </a:r>
                      <a:r>
                        <a:rPr sz="750" spc="500" dirty="0"/>
                        <a:t> </a:t>
                      </a:r>
                      <a:r>
                        <a:rPr sz="750" spc="-10" dirty="0"/>
                        <a:t>Template</a:t>
                      </a:r>
                      <a:endParaRPr sz="750" dirty="0">
                        <a:latin typeface="Calibri"/>
                        <a:cs typeface="Calibri"/>
                      </a:endParaRPr>
                    </a:p>
                  </a:txBody>
                  <a:tcPr marL="0" marR="0" marT="0" marB="0">
                    <a:solidFill>
                      <a:schemeClr val="bg2">
                        <a:lumMod val="75000"/>
                        <a:alpha val="40000"/>
                      </a:schemeClr>
                    </a:solidFill>
                  </a:tcPr>
                </a:tc>
                <a:tc>
                  <a:txBody>
                    <a:bodyPr/>
                    <a:lstStyle/>
                    <a:p>
                      <a:pPr>
                        <a:lnSpc>
                          <a:spcPct val="100000"/>
                        </a:lnSpc>
                      </a:pPr>
                      <a:endParaRPr sz="700" dirty="0"/>
                    </a:p>
                    <a:p>
                      <a:pPr>
                        <a:lnSpc>
                          <a:spcPct val="100000"/>
                        </a:lnSpc>
                        <a:spcBef>
                          <a:spcPts val="55"/>
                        </a:spcBef>
                      </a:pPr>
                      <a:endParaRPr sz="500" dirty="0"/>
                    </a:p>
                    <a:p>
                      <a:pPr marL="108585" marR="101600" indent="8255">
                        <a:lnSpc>
                          <a:spcPct val="100000"/>
                        </a:lnSpc>
                      </a:pPr>
                      <a:r>
                        <a:rPr sz="750" spc="-10" dirty="0"/>
                        <a:t>Standard</a:t>
                      </a:r>
                      <a:r>
                        <a:rPr sz="750" spc="500" dirty="0"/>
                        <a:t> </a:t>
                      </a:r>
                      <a:r>
                        <a:rPr sz="750" spc="-10" dirty="0"/>
                        <a:t>Template</a:t>
                      </a:r>
                      <a:endParaRPr sz="750" dirty="0">
                        <a:latin typeface="Calibri"/>
                        <a:cs typeface="Calibri"/>
                      </a:endParaRPr>
                    </a:p>
                  </a:txBody>
                  <a:tcPr marL="0" marR="0" marT="0" marB="0">
                    <a:solidFill>
                      <a:schemeClr val="bg2">
                        <a:lumMod val="75000"/>
                        <a:alpha val="40000"/>
                      </a:schemeClr>
                    </a:solidFill>
                  </a:tcPr>
                </a:tc>
                <a:tc>
                  <a:txBody>
                    <a:bodyPr/>
                    <a:lstStyle/>
                    <a:p>
                      <a:pPr>
                        <a:lnSpc>
                          <a:spcPct val="100000"/>
                        </a:lnSpc>
                      </a:pPr>
                      <a:endParaRPr sz="700" dirty="0"/>
                    </a:p>
                    <a:p>
                      <a:pPr>
                        <a:lnSpc>
                          <a:spcPct val="100000"/>
                        </a:lnSpc>
                        <a:spcBef>
                          <a:spcPts val="55"/>
                        </a:spcBef>
                      </a:pPr>
                      <a:endParaRPr sz="500" dirty="0"/>
                    </a:p>
                    <a:p>
                      <a:pPr marL="108585" marR="102235" indent="8255">
                        <a:lnSpc>
                          <a:spcPct val="100000"/>
                        </a:lnSpc>
                      </a:pPr>
                      <a:r>
                        <a:rPr sz="750" spc="-10" dirty="0"/>
                        <a:t>Standard</a:t>
                      </a:r>
                      <a:r>
                        <a:rPr sz="750" spc="500" dirty="0"/>
                        <a:t> </a:t>
                      </a:r>
                      <a:r>
                        <a:rPr sz="750" spc="-10" dirty="0"/>
                        <a:t>Template</a:t>
                      </a:r>
                      <a:endParaRPr sz="750" dirty="0">
                        <a:latin typeface="Calibri"/>
                        <a:cs typeface="Calibri"/>
                      </a:endParaRPr>
                    </a:p>
                  </a:txBody>
                  <a:tcPr marL="0" marR="0" marT="0" marB="0">
                    <a:solidFill>
                      <a:schemeClr val="bg2">
                        <a:lumMod val="75000"/>
                        <a:alpha val="40000"/>
                      </a:schemeClr>
                    </a:solidFill>
                  </a:tcPr>
                </a:tc>
                <a:tc>
                  <a:txBody>
                    <a:bodyPr/>
                    <a:lstStyle/>
                    <a:p>
                      <a:pPr>
                        <a:lnSpc>
                          <a:spcPct val="100000"/>
                        </a:lnSpc>
                      </a:pPr>
                      <a:endParaRPr sz="700" dirty="0"/>
                    </a:p>
                    <a:p>
                      <a:pPr>
                        <a:lnSpc>
                          <a:spcPct val="100000"/>
                        </a:lnSpc>
                        <a:spcBef>
                          <a:spcPts val="55"/>
                        </a:spcBef>
                      </a:pPr>
                      <a:endParaRPr sz="500" dirty="0"/>
                    </a:p>
                    <a:p>
                      <a:pPr marL="108585" marR="101600" indent="8255">
                        <a:lnSpc>
                          <a:spcPct val="100000"/>
                        </a:lnSpc>
                      </a:pPr>
                      <a:r>
                        <a:rPr sz="750" spc="-10" dirty="0"/>
                        <a:t>Standard</a:t>
                      </a:r>
                      <a:r>
                        <a:rPr sz="750" spc="500" dirty="0"/>
                        <a:t> </a:t>
                      </a:r>
                      <a:r>
                        <a:rPr sz="750" spc="-10" dirty="0"/>
                        <a:t>Template</a:t>
                      </a:r>
                      <a:endParaRPr sz="750" dirty="0">
                        <a:latin typeface="Calibri"/>
                        <a:cs typeface="Calibri"/>
                      </a:endParaRPr>
                    </a:p>
                  </a:txBody>
                  <a:tcPr marL="0" marR="0" marT="0" marB="0">
                    <a:solidFill>
                      <a:schemeClr val="bg2">
                        <a:lumMod val="75000"/>
                        <a:alpha val="40000"/>
                      </a:schemeClr>
                    </a:solidFill>
                  </a:tcPr>
                </a:tc>
                <a:tc>
                  <a:txBody>
                    <a:bodyPr/>
                    <a:lstStyle/>
                    <a:p>
                      <a:pPr>
                        <a:lnSpc>
                          <a:spcPct val="100000"/>
                        </a:lnSpc>
                      </a:pPr>
                      <a:endParaRPr sz="700" dirty="0"/>
                    </a:p>
                    <a:p>
                      <a:pPr>
                        <a:lnSpc>
                          <a:spcPct val="100000"/>
                        </a:lnSpc>
                        <a:spcBef>
                          <a:spcPts val="55"/>
                        </a:spcBef>
                      </a:pPr>
                      <a:endParaRPr sz="500" dirty="0"/>
                    </a:p>
                    <a:p>
                      <a:pPr marL="108585" marR="102235" indent="8255">
                        <a:lnSpc>
                          <a:spcPct val="100000"/>
                        </a:lnSpc>
                      </a:pPr>
                      <a:r>
                        <a:rPr sz="750" spc="-10" dirty="0"/>
                        <a:t>Standard</a:t>
                      </a:r>
                      <a:r>
                        <a:rPr sz="750" spc="500" dirty="0"/>
                        <a:t> </a:t>
                      </a:r>
                      <a:r>
                        <a:rPr sz="750" spc="-10" dirty="0"/>
                        <a:t>Template</a:t>
                      </a:r>
                      <a:endParaRPr sz="750" dirty="0">
                        <a:latin typeface="Calibri"/>
                        <a:cs typeface="Calibri"/>
                      </a:endParaRPr>
                    </a:p>
                  </a:txBody>
                  <a:tcPr marL="0" marR="0" marT="0" marB="0">
                    <a:solidFill>
                      <a:schemeClr val="bg2">
                        <a:lumMod val="75000"/>
                        <a:alpha val="40000"/>
                      </a:schemeClr>
                    </a:solidFill>
                  </a:tcPr>
                </a:tc>
                <a:tc>
                  <a:txBody>
                    <a:bodyPr/>
                    <a:lstStyle/>
                    <a:p>
                      <a:pPr>
                        <a:lnSpc>
                          <a:spcPct val="100000"/>
                        </a:lnSpc>
                      </a:pPr>
                      <a:endParaRPr sz="700" dirty="0"/>
                    </a:p>
                    <a:p>
                      <a:pPr>
                        <a:lnSpc>
                          <a:spcPct val="100000"/>
                        </a:lnSpc>
                        <a:spcBef>
                          <a:spcPts val="55"/>
                        </a:spcBef>
                      </a:pPr>
                      <a:endParaRPr sz="500" dirty="0"/>
                    </a:p>
                    <a:p>
                      <a:pPr marL="107950" marR="102235" indent="8255">
                        <a:lnSpc>
                          <a:spcPct val="100000"/>
                        </a:lnSpc>
                      </a:pPr>
                      <a:r>
                        <a:rPr sz="750" spc="-10" dirty="0"/>
                        <a:t>Standard</a:t>
                      </a:r>
                      <a:r>
                        <a:rPr sz="750" spc="500" dirty="0"/>
                        <a:t> </a:t>
                      </a:r>
                      <a:r>
                        <a:rPr sz="750" spc="-10" dirty="0"/>
                        <a:t>Template</a:t>
                      </a:r>
                      <a:endParaRPr sz="750" dirty="0">
                        <a:latin typeface="Calibri"/>
                        <a:cs typeface="Calibri"/>
                      </a:endParaRPr>
                    </a:p>
                  </a:txBody>
                  <a:tcPr marL="0" marR="0" marT="0" marB="0">
                    <a:solidFill>
                      <a:schemeClr val="bg2">
                        <a:lumMod val="75000"/>
                        <a:alpha val="40000"/>
                      </a:schemeClr>
                    </a:solidFill>
                  </a:tcPr>
                </a:tc>
                <a:tc>
                  <a:txBody>
                    <a:bodyPr/>
                    <a:lstStyle/>
                    <a:p>
                      <a:pPr>
                        <a:lnSpc>
                          <a:spcPct val="100000"/>
                        </a:lnSpc>
                      </a:pPr>
                      <a:endParaRPr sz="700" dirty="0"/>
                    </a:p>
                    <a:p>
                      <a:pPr>
                        <a:lnSpc>
                          <a:spcPct val="100000"/>
                        </a:lnSpc>
                        <a:spcBef>
                          <a:spcPts val="55"/>
                        </a:spcBef>
                      </a:pPr>
                      <a:endParaRPr sz="500" dirty="0"/>
                    </a:p>
                    <a:p>
                      <a:pPr marL="108585" marR="101600" indent="8255">
                        <a:lnSpc>
                          <a:spcPct val="100000"/>
                        </a:lnSpc>
                      </a:pPr>
                      <a:r>
                        <a:rPr sz="750" spc="-10" dirty="0"/>
                        <a:t>Standard</a:t>
                      </a:r>
                      <a:r>
                        <a:rPr sz="750" spc="500" dirty="0"/>
                        <a:t> </a:t>
                      </a:r>
                      <a:r>
                        <a:rPr sz="750" spc="-10" dirty="0"/>
                        <a:t>Template</a:t>
                      </a:r>
                      <a:endParaRPr sz="750" dirty="0">
                        <a:latin typeface="Calibri"/>
                        <a:cs typeface="Calibri"/>
                      </a:endParaRPr>
                    </a:p>
                  </a:txBody>
                  <a:tcPr marL="0" marR="0" marT="0" marB="0">
                    <a:solidFill>
                      <a:schemeClr val="bg2">
                        <a:lumMod val="75000"/>
                        <a:alpha val="40000"/>
                      </a:schemeClr>
                    </a:solidFill>
                  </a:tcPr>
                </a:tc>
                <a:tc>
                  <a:txBody>
                    <a:bodyPr/>
                    <a:lstStyle/>
                    <a:p>
                      <a:pPr>
                        <a:lnSpc>
                          <a:spcPct val="100000"/>
                        </a:lnSpc>
                      </a:pPr>
                      <a:endParaRPr sz="700" dirty="0"/>
                    </a:p>
                    <a:p>
                      <a:pPr>
                        <a:lnSpc>
                          <a:spcPct val="100000"/>
                        </a:lnSpc>
                        <a:spcBef>
                          <a:spcPts val="55"/>
                        </a:spcBef>
                      </a:pPr>
                      <a:endParaRPr sz="500" dirty="0"/>
                    </a:p>
                    <a:p>
                      <a:pPr marL="108585" marR="102235" indent="8255">
                        <a:lnSpc>
                          <a:spcPct val="100000"/>
                        </a:lnSpc>
                      </a:pPr>
                      <a:r>
                        <a:rPr sz="750" spc="-10" dirty="0"/>
                        <a:t>Standard</a:t>
                      </a:r>
                      <a:r>
                        <a:rPr sz="750" spc="500" dirty="0"/>
                        <a:t> </a:t>
                      </a:r>
                      <a:r>
                        <a:rPr sz="750" spc="-10" dirty="0"/>
                        <a:t>Template</a:t>
                      </a:r>
                      <a:endParaRPr sz="750" dirty="0">
                        <a:latin typeface="Calibri"/>
                        <a:cs typeface="Calibri"/>
                      </a:endParaRPr>
                    </a:p>
                  </a:txBody>
                  <a:tcPr marL="0" marR="0" marT="0" marB="0">
                    <a:solidFill>
                      <a:schemeClr val="bg2">
                        <a:lumMod val="75000"/>
                        <a:alpha val="40000"/>
                      </a:schemeClr>
                    </a:solidFill>
                  </a:tcPr>
                </a:tc>
                <a:tc>
                  <a:txBody>
                    <a:bodyPr/>
                    <a:lstStyle/>
                    <a:p>
                      <a:pPr>
                        <a:lnSpc>
                          <a:spcPct val="100000"/>
                        </a:lnSpc>
                      </a:pPr>
                      <a:endParaRPr sz="700" dirty="0"/>
                    </a:p>
                    <a:p>
                      <a:pPr>
                        <a:lnSpc>
                          <a:spcPct val="100000"/>
                        </a:lnSpc>
                        <a:spcBef>
                          <a:spcPts val="55"/>
                        </a:spcBef>
                      </a:pPr>
                      <a:endParaRPr sz="500" dirty="0"/>
                    </a:p>
                    <a:p>
                      <a:pPr marL="108585" marR="101600" indent="8255">
                        <a:lnSpc>
                          <a:spcPct val="100000"/>
                        </a:lnSpc>
                      </a:pPr>
                      <a:r>
                        <a:rPr sz="750" spc="-10" dirty="0"/>
                        <a:t>Standard</a:t>
                      </a:r>
                      <a:r>
                        <a:rPr sz="750" spc="500" dirty="0"/>
                        <a:t> </a:t>
                      </a:r>
                      <a:r>
                        <a:rPr sz="750" spc="-10" dirty="0"/>
                        <a:t>Template</a:t>
                      </a:r>
                      <a:endParaRPr sz="750" dirty="0">
                        <a:latin typeface="Calibri"/>
                        <a:cs typeface="Calibri"/>
                      </a:endParaRPr>
                    </a:p>
                  </a:txBody>
                  <a:tcPr marL="0" marR="0" marT="0" marB="0">
                    <a:solidFill>
                      <a:schemeClr val="bg2">
                        <a:lumMod val="75000"/>
                        <a:alpha val="40000"/>
                      </a:schemeClr>
                    </a:solidFill>
                  </a:tcPr>
                </a:tc>
                <a:tc>
                  <a:txBody>
                    <a:bodyPr/>
                    <a:lstStyle/>
                    <a:p>
                      <a:pPr>
                        <a:lnSpc>
                          <a:spcPct val="100000"/>
                        </a:lnSpc>
                      </a:pPr>
                      <a:endParaRPr sz="700" dirty="0"/>
                    </a:p>
                    <a:p>
                      <a:pPr>
                        <a:lnSpc>
                          <a:spcPct val="100000"/>
                        </a:lnSpc>
                        <a:spcBef>
                          <a:spcPts val="55"/>
                        </a:spcBef>
                      </a:pPr>
                      <a:endParaRPr sz="500" dirty="0"/>
                    </a:p>
                    <a:p>
                      <a:pPr marL="108585" marR="102235" indent="8255">
                        <a:lnSpc>
                          <a:spcPct val="100000"/>
                        </a:lnSpc>
                      </a:pPr>
                      <a:r>
                        <a:rPr sz="750" spc="-10" dirty="0"/>
                        <a:t>Standard</a:t>
                      </a:r>
                      <a:r>
                        <a:rPr sz="750" spc="500" dirty="0"/>
                        <a:t> </a:t>
                      </a:r>
                      <a:r>
                        <a:rPr sz="750" spc="-10" dirty="0"/>
                        <a:t>Template</a:t>
                      </a:r>
                      <a:endParaRPr sz="750" dirty="0">
                        <a:latin typeface="Calibri"/>
                        <a:cs typeface="Calibri"/>
                      </a:endParaRPr>
                    </a:p>
                  </a:txBody>
                  <a:tcPr marL="0" marR="0" marT="0" marB="0">
                    <a:solidFill>
                      <a:schemeClr val="bg2">
                        <a:lumMod val="75000"/>
                        <a:alpha val="40000"/>
                      </a:schemeClr>
                    </a:solidFill>
                  </a:tcPr>
                </a:tc>
                <a:tc>
                  <a:txBody>
                    <a:bodyPr/>
                    <a:lstStyle/>
                    <a:p>
                      <a:pPr>
                        <a:lnSpc>
                          <a:spcPct val="100000"/>
                        </a:lnSpc>
                      </a:pPr>
                      <a:endParaRPr sz="700" dirty="0"/>
                    </a:p>
                    <a:p>
                      <a:pPr>
                        <a:lnSpc>
                          <a:spcPct val="100000"/>
                        </a:lnSpc>
                        <a:spcBef>
                          <a:spcPts val="55"/>
                        </a:spcBef>
                      </a:pPr>
                      <a:endParaRPr sz="500" dirty="0"/>
                    </a:p>
                    <a:p>
                      <a:pPr marL="107950" marR="102235" indent="8255">
                        <a:lnSpc>
                          <a:spcPct val="100000"/>
                        </a:lnSpc>
                      </a:pPr>
                      <a:r>
                        <a:rPr sz="750" spc="-10" dirty="0"/>
                        <a:t>Standard</a:t>
                      </a:r>
                      <a:r>
                        <a:rPr sz="750" spc="500" dirty="0"/>
                        <a:t> </a:t>
                      </a:r>
                      <a:r>
                        <a:rPr sz="750" spc="-10" dirty="0"/>
                        <a:t>Template</a:t>
                      </a:r>
                      <a:endParaRPr sz="750" dirty="0">
                        <a:latin typeface="Calibri"/>
                        <a:cs typeface="Calibri"/>
                      </a:endParaRPr>
                    </a:p>
                  </a:txBody>
                  <a:tcPr marL="0" marR="0" marT="0" marB="0">
                    <a:solidFill>
                      <a:schemeClr val="bg2">
                        <a:lumMod val="75000"/>
                        <a:alpha val="40000"/>
                      </a:schemeClr>
                    </a:solidFill>
                  </a:tcPr>
                </a:tc>
                <a:tc>
                  <a:txBody>
                    <a:bodyPr/>
                    <a:lstStyle/>
                    <a:p>
                      <a:pPr>
                        <a:lnSpc>
                          <a:spcPct val="100000"/>
                        </a:lnSpc>
                      </a:pPr>
                      <a:endParaRPr sz="700" dirty="0"/>
                    </a:p>
                    <a:p>
                      <a:pPr>
                        <a:lnSpc>
                          <a:spcPct val="100000"/>
                        </a:lnSpc>
                        <a:spcBef>
                          <a:spcPts val="55"/>
                        </a:spcBef>
                      </a:pPr>
                      <a:endParaRPr sz="500" dirty="0"/>
                    </a:p>
                    <a:p>
                      <a:pPr marL="108585" marR="101600" indent="8255">
                        <a:lnSpc>
                          <a:spcPct val="100000"/>
                        </a:lnSpc>
                      </a:pPr>
                      <a:r>
                        <a:rPr sz="750" spc="-10" dirty="0"/>
                        <a:t>Standard</a:t>
                      </a:r>
                      <a:r>
                        <a:rPr sz="750" spc="500" dirty="0"/>
                        <a:t> </a:t>
                      </a:r>
                      <a:r>
                        <a:rPr sz="750" spc="-10" dirty="0"/>
                        <a:t>Template</a:t>
                      </a:r>
                      <a:endParaRPr sz="750" dirty="0">
                        <a:latin typeface="Calibri"/>
                        <a:cs typeface="Calibri"/>
                      </a:endParaRPr>
                    </a:p>
                  </a:txBody>
                  <a:tcPr marL="0" marR="0" marT="0" marB="0">
                    <a:solidFill>
                      <a:schemeClr val="bg2">
                        <a:lumMod val="75000"/>
                        <a:alpha val="40000"/>
                      </a:schemeClr>
                    </a:solidFill>
                  </a:tcPr>
                </a:tc>
                <a:extLst>
                  <a:ext uri="{0D108BD9-81ED-4DB2-BD59-A6C34878D82A}">
                    <a16:rowId xmlns:a16="http://schemas.microsoft.com/office/drawing/2014/main" val="10001"/>
                  </a:ext>
                </a:extLst>
              </a:tr>
              <a:tr h="217602">
                <a:tc>
                  <a:txBody>
                    <a:bodyPr/>
                    <a:lstStyle/>
                    <a:p>
                      <a:pPr algn="ctr">
                        <a:lnSpc>
                          <a:spcPct val="100000"/>
                        </a:lnSpc>
                        <a:spcBef>
                          <a:spcPts val="35"/>
                        </a:spcBef>
                      </a:pPr>
                      <a:endParaRPr sz="600" dirty="0"/>
                    </a:p>
                    <a:p>
                      <a:pPr algn="ctr">
                        <a:lnSpc>
                          <a:spcPts val="850"/>
                        </a:lnSpc>
                      </a:pPr>
                      <a:r>
                        <a:rPr sz="750" dirty="0"/>
                        <a:t>800</a:t>
                      </a:r>
                      <a:r>
                        <a:rPr sz="750" spc="-40" dirty="0"/>
                        <a:t> </a:t>
                      </a:r>
                      <a:r>
                        <a:rPr sz="750" spc="-25" dirty="0"/>
                        <a:t>IO</a:t>
                      </a:r>
                      <a:endParaRPr sz="750" dirty="0">
                        <a:latin typeface="Calibri"/>
                        <a:cs typeface="Calibri"/>
                      </a:endParaRPr>
                    </a:p>
                  </a:txBody>
                  <a:tcPr marL="0" marR="0" marT="4445" marB="0"/>
                </a:tc>
                <a:tc>
                  <a:txBody>
                    <a:bodyPr/>
                    <a:lstStyle/>
                    <a:p>
                      <a:pPr>
                        <a:lnSpc>
                          <a:spcPct val="100000"/>
                        </a:lnSpc>
                        <a:spcBef>
                          <a:spcPts val="35"/>
                        </a:spcBef>
                      </a:pPr>
                      <a:endParaRPr sz="600"/>
                    </a:p>
                    <a:p>
                      <a:pPr marL="635" algn="ctr">
                        <a:lnSpc>
                          <a:spcPts val="850"/>
                        </a:lnSpc>
                      </a:pPr>
                      <a:r>
                        <a:rPr sz="750" spc="-10" dirty="0"/>
                        <a:t>8CALL90</a:t>
                      </a:r>
                      <a:endParaRPr sz="750">
                        <a:latin typeface="Calibri"/>
                        <a:cs typeface="Calibri"/>
                      </a:endParaRPr>
                    </a:p>
                  </a:txBody>
                  <a:tcPr marL="0" marR="0" marT="4445" marB="0"/>
                </a:tc>
                <a:tc>
                  <a:txBody>
                    <a:bodyPr/>
                    <a:lstStyle/>
                    <a:p>
                      <a:pPr>
                        <a:lnSpc>
                          <a:spcPct val="100000"/>
                        </a:lnSpc>
                        <a:spcBef>
                          <a:spcPts val="35"/>
                        </a:spcBef>
                      </a:pPr>
                      <a:endParaRPr sz="600"/>
                    </a:p>
                    <a:p>
                      <a:pPr marR="135890" algn="r">
                        <a:lnSpc>
                          <a:spcPts val="850"/>
                        </a:lnSpc>
                      </a:pPr>
                      <a:r>
                        <a:rPr sz="750" spc="-10" dirty="0"/>
                        <a:t>8TAC91</a:t>
                      </a:r>
                      <a:endParaRPr sz="750">
                        <a:latin typeface="Calibri"/>
                        <a:cs typeface="Calibri"/>
                      </a:endParaRPr>
                    </a:p>
                  </a:txBody>
                  <a:tcPr marL="0" marR="0" marT="4445" marB="0"/>
                </a:tc>
                <a:tc>
                  <a:txBody>
                    <a:bodyPr/>
                    <a:lstStyle/>
                    <a:p>
                      <a:pPr>
                        <a:lnSpc>
                          <a:spcPct val="100000"/>
                        </a:lnSpc>
                        <a:spcBef>
                          <a:spcPts val="35"/>
                        </a:spcBef>
                      </a:pPr>
                      <a:endParaRPr sz="600" dirty="0"/>
                    </a:p>
                    <a:p>
                      <a:pPr marL="114300">
                        <a:lnSpc>
                          <a:spcPts val="850"/>
                        </a:lnSpc>
                      </a:pPr>
                      <a:r>
                        <a:rPr sz="750" spc="-10" dirty="0"/>
                        <a:t>8TAC91D</a:t>
                      </a:r>
                      <a:endParaRPr sz="750" dirty="0">
                        <a:latin typeface="Calibri"/>
                        <a:cs typeface="Calibri"/>
                      </a:endParaRPr>
                    </a:p>
                  </a:txBody>
                  <a:tcPr marL="0" marR="0" marT="4445" marB="0"/>
                </a:tc>
                <a:tc>
                  <a:txBody>
                    <a:bodyPr/>
                    <a:lstStyle/>
                    <a:p>
                      <a:pPr>
                        <a:lnSpc>
                          <a:spcPct val="100000"/>
                        </a:lnSpc>
                        <a:spcBef>
                          <a:spcPts val="35"/>
                        </a:spcBef>
                      </a:pPr>
                      <a:endParaRPr sz="600"/>
                    </a:p>
                    <a:p>
                      <a:pPr marR="135890" algn="r">
                        <a:lnSpc>
                          <a:spcPts val="850"/>
                        </a:lnSpc>
                      </a:pPr>
                      <a:r>
                        <a:rPr sz="750" spc="-10" dirty="0"/>
                        <a:t>8TAC92</a:t>
                      </a:r>
                      <a:endParaRPr sz="750">
                        <a:latin typeface="Calibri"/>
                        <a:cs typeface="Calibri"/>
                      </a:endParaRPr>
                    </a:p>
                  </a:txBody>
                  <a:tcPr marL="0" marR="0" marT="4445" marB="0"/>
                </a:tc>
                <a:tc>
                  <a:txBody>
                    <a:bodyPr/>
                    <a:lstStyle/>
                    <a:p>
                      <a:pPr>
                        <a:lnSpc>
                          <a:spcPct val="100000"/>
                        </a:lnSpc>
                        <a:spcBef>
                          <a:spcPts val="35"/>
                        </a:spcBef>
                      </a:pPr>
                      <a:endParaRPr sz="600" dirty="0"/>
                    </a:p>
                    <a:p>
                      <a:pPr marL="113664">
                        <a:lnSpc>
                          <a:spcPts val="850"/>
                        </a:lnSpc>
                      </a:pPr>
                      <a:r>
                        <a:rPr sz="750" spc="-10" dirty="0"/>
                        <a:t>8TAC92D</a:t>
                      </a:r>
                      <a:endParaRPr sz="750" dirty="0">
                        <a:latin typeface="Calibri"/>
                        <a:cs typeface="Calibri"/>
                      </a:endParaRPr>
                    </a:p>
                  </a:txBody>
                  <a:tcPr marL="0" marR="0" marT="4445" marB="0"/>
                </a:tc>
                <a:tc>
                  <a:txBody>
                    <a:bodyPr/>
                    <a:lstStyle/>
                    <a:p>
                      <a:pPr>
                        <a:lnSpc>
                          <a:spcPct val="100000"/>
                        </a:lnSpc>
                        <a:spcBef>
                          <a:spcPts val="35"/>
                        </a:spcBef>
                      </a:pPr>
                      <a:endParaRPr sz="600" dirty="0"/>
                    </a:p>
                    <a:p>
                      <a:pPr algn="ctr">
                        <a:lnSpc>
                          <a:spcPts val="850"/>
                        </a:lnSpc>
                      </a:pPr>
                      <a:r>
                        <a:rPr sz="750" spc="-10" dirty="0"/>
                        <a:t>8TAC93</a:t>
                      </a:r>
                      <a:endParaRPr sz="750" dirty="0">
                        <a:latin typeface="Calibri"/>
                        <a:cs typeface="Calibri"/>
                      </a:endParaRPr>
                    </a:p>
                  </a:txBody>
                  <a:tcPr marL="0" marR="0" marT="4445" marB="0"/>
                </a:tc>
                <a:tc>
                  <a:txBody>
                    <a:bodyPr/>
                    <a:lstStyle/>
                    <a:p>
                      <a:pPr>
                        <a:lnSpc>
                          <a:spcPct val="100000"/>
                        </a:lnSpc>
                        <a:spcBef>
                          <a:spcPts val="35"/>
                        </a:spcBef>
                      </a:pPr>
                      <a:endParaRPr sz="600" dirty="0"/>
                    </a:p>
                    <a:p>
                      <a:pPr algn="ctr">
                        <a:lnSpc>
                          <a:spcPts val="850"/>
                        </a:lnSpc>
                      </a:pPr>
                      <a:r>
                        <a:rPr sz="750" spc="-10" dirty="0"/>
                        <a:t>8TAC93D</a:t>
                      </a:r>
                      <a:endParaRPr sz="750" dirty="0">
                        <a:latin typeface="Calibri"/>
                        <a:cs typeface="Calibri"/>
                      </a:endParaRPr>
                    </a:p>
                  </a:txBody>
                  <a:tcPr marL="0" marR="0" marT="4445" marB="0"/>
                </a:tc>
                <a:tc>
                  <a:txBody>
                    <a:bodyPr/>
                    <a:lstStyle/>
                    <a:p>
                      <a:pPr>
                        <a:lnSpc>
                          <a:spcPct val="100000"/>
                        </a:lnSpc>
                        <a:spcBef>
                          <a:spcPts val="35"/>
                        </a:spcBef>
                      </a:pPr>
                      <a:endParaRPr sz="600" dirty="0"/>
                    </a:p>
                    <a:p>
                      <a:pPr algn="ctr">
                        <a:lnSpc>
                          <a:spcPts val="850"/>
                        </a:lnSpc>
                      </a:pPr>
                      <a:r>
                        <a:rPr sz="750" spc="-10" dirty="0"/>
                        <a:t>8TAC94</a:t>
                      </a:r>
                      <a:endParaRPr sz="750" dirty="0">
                        <a:latin typeface="Calibri"/>
                        <a:cs typeface="Calibri"/>
                      </a:endParaRPr>
                    </a:p>
                  </a:txBody>
                  <a:tcPr marL="0" marR="0" marT="4445" marB="0"/>
                </a:tc>
                <a:tc>
                  <a:txBody>
                    <a:bodyPr/>
                    <a:lstStyle/>
                    <a:p>
                      <a:pPr>
                        <a:lnSpc>
                          <a:spcPct val="100000"/>
                        </a:lnSpc>
                        <a:spcBef>
                          <a:spcPts val="35"/>
                        </a:spcBef>
                      </a:pPr>
                      <a:endParaRPr sz="600" dirty="0"/>
                    </a:p>
                    <a:p>
                      <a:pPr algn="ctr">
                        <a:lnSpc>
                          <a:spcPts val="850"/>
                        </a:lnSpc>
                      </a:pPr>
                      <a:r>
                        <a:rPr sz="750" spc="-10" dirty="0"/>
                        <a:t>8TAC94D</a:t>
                      </a:r>
                      <a:endParaRPr sz="750" dirty="0">
                        <a:latin typeface="Calibri"/>
                        <a:cs typeface="Calibri"/>
                      </a:endParaRPr>
                    </a:p>
                  </a:txBody>
                  <a:tcPr marL="0" marR="0" marT="4445" marB="0"/>
                </a:tc>
                <a:tc>
                  <a:txBody>
                    <a:bodyPr/>
                    <a:lstStyle/>
                    <a:p>
                      <a:pPr>
                        <a:lnSpc>
                          <a:spcPct val="100000"/>
                        </a:lnSpc>
                        <a:spcBef>
                          <a:spcPts val="35"/>
                        </a:spcBef>
                      </a:pPr>
                      <a:endParaRPr sz="600" dirty="0"/>
                    </a:p>
                    <a:p>
                      <a:pPr algn="ctr">
                        <a:lnSpc>
                          <a:spcPts val="850"/>
                        </a:lnSpc>
                      </a:pPr>
                      <a:r>
                        <a:rPr sz="750" spc="-10" dirty="0"/>
                        <a:t>BLANK</a:t>
                      </a:r>
                      <a:endParaRPr sz="750" dirty="0">
                        <a:latin typeface="Calibri"/>
                        <a:cs typeface="Calibri"/>
                      </a:endParaRPr>
                    </a:p>
                  </a:txBody>
                  <a:tcPr marL="0" marR="0" marT="4445" marB="0"/>
                </a:tc>
                <a:tc>
                  <a:txBody>
                    <a:bodyPr/>
                    <a:lstStyle/>
                    <a:p>
                      <a:pPr>
                        <a:lnSpc>
                          <a:spcPct val="100000"/>
                        </a:lnSpc>
                        <a:spcBef>
                          <a:spcPts val="35"/>
                        </a:spcBef>
                      </a:pPr>
                      <a:endParaRPr sz="600" dirty="0"/>
                    </a:p>
                    <a:p>
                      <a:pPr algn="ctr">
                        <a:lnSpc>
                          <a:spcPts val="850"/>
                        </a:lnSpc>
                      </a:pPr>
                      <a:r>
                        <a:rPr sz="750" spc="-10" dirty="0"/>
                        <a:t>BLANK</a:t>
                      </a:r>
                      <a:endParaRPr sz="750" dirty="0">
                        <a:latin typeface="Calibri"/>
                        <a:cs typeface="Calibri"/>
                      </a:endParaRPr>
                    </a:p>
                  </a:txBody>
                  <a:tcPr marL="0" marR="0" marT="4445" marB="0"/>
                </a:tc>
                <a:tc>
                  <a:txBody>
                    <a:bodyPr/>
                    <a:lstStyle/>
                    <a:p>
                      <a:pPr>
                        <a:lnSpc>
                          <a:spcPct val="100000"/>
                        </a:lnSpc>
                        <a:spcBef>
                          <a:spcPts val="35"/>
                        </a:spcBef>
                      </a:pPr>
                      <a:endParaRPr sz="600" dirty="0"/>
                    </a:p>
                    <a:p>
                      <a:pPr marL="162560">
                        <a:lnSpc>
                          <a:spcPts val="850"/>
                        </a:lnSpc>
                      </a:pPr>
                      <a:r>
                        <a:rPr sz="750" spc="-10" dirty="0"/>
                        <a:t>BLANK</a:t>
                      </a:r>
                      <a:endParaRPr sz="750" dirty="0">
                        <a:latin typeface="Calibri"/>
                        <a:cs typeface="Calibri"/>
                      </a:endParaRPr>
                    </a:p>
                  </a:txBody>
                  <a:tcPr marL="0" marR="0" marT="4445" marB="0"/>
                </a:tc>
                <a:tc>
                  <a:txBody>
                    <a:bodyPr/>
                    <a:lstStyle/>
                    <a:p>
                      <a:pPr>
                        <a:lnSpc>
                          <a:spcPct val="100000"/>
                        </a:lnSpc>
                        <a:spcBef>
                          <a:spcPts val="35"/>
                        </a:spcBef>
                      </a:pPr>
                      <a:endParaRPr sz="600" dirty="0"/>
                    </a:p>
                    <a:p>
                      <a:pPr marL="163195">
                        <a:lnSpc>
                          <a:spcPts val="850"/>
                        </a:lnSpc>
                      </a:pPr>
                      <a:r>
                        <a:rPr sz="750" spc="-10" dirty="0"/>
                        <a:t>BLANK</a:t>
                      </a:r>
                      <a:endParaRPr sz="750" dirty="0">
                        <a:latin typeface="Calibri"/>
                        <a:cs typeface="Calibri"/>
                      </a:endParaRPr>
                    </a:p>
                  </a:txBody>
                  <a:tcPr marL="0" marR="0" marT="4445" marB="0"/>
                </a:tc>
                <a:tc>
                  <a:txBody>
                    <a:bodyPr/>
                    <a:lstStyle/>
                    <a:p>
                      <a:pPr>
                        <a:lnSpc>
                          <a:spcPct val="100000"/>
                        </a:lnSpc>
                        <a:spcBef>
                          <a:spcPts val="35"/>
                        </a:spcBef>
                      </a:pPr>
                      <a:endParaRPr sz="600"/>
                    </a:p>
                    <a:p>
                      <a:pPr algn="ctr">
                        <a:lnSpc>
                          <a:spcPts val="850"/>
                        </a:lnSpc>
                      </a:pPr>
                      <a:r>
                        <a:rPr sz="750" spc="-10" dirty="0"/>
                        <a:t>BLANK</a:t>
                      </a:r>
                      <a:endParaRPr sz="750">
                        <a:latin typeface="Calibri"/>
                        <a:cs typeface="Calibri"/>
                      </a:endParaRPr>
                    </a:p>
                  </a:txBody>
                  <a:tcPr marL="0" marR="0" marT="4445" marB="0"/>
                </a:tc>
                <a:tc>
                  <a:txBody>
                    <a:bodyPr/>
                    <a:lstStyle/>
                    <a:p>
                      <a:pPr>
                        <a:lnSpc>
                          <a:spcPct val="100000"/>
                        </a:lnSpc>
                        <a:spcBef>
                          <a:spcPts val="35"/>
                        </a:spcBef>
                      </a:pPr>
                      <a:endParaRPr sz="600"/>
                    </a:p>
                    <a:p>
                      <a:pPr marL="162560">
                        <a:lnSpc>
                          <a:spcPts val="850"/>
                        </a:lnSpc>
                      </a:pPr>
                      <a:r>
                        <a:rPr sz="750" spc="-10" dirty="0"/>
                        <a:t>BLANK</a:t>
                      </a:r>
                      <a:endParaRPr sz="750">
                        <a:latin typeface="Calibri"/>
                        <a:cs typeface="Calibri"/>
                      </a:endParaRPr>
                    </a:p>
                  </a:txBody>
                  <a:tcPr marL="0" marR="0" marT="4445" marB="0"/>
                </a:tc>
                <a:tc>
                  <a:txBody>
                    <a:bodyPr/>
                    <a:lstStyle/>
                    <a:p>
                      <a:pPr>
                        <a:lnSpc>
                          <a:spcPct val="100000"/>
                        </a:lnSpc>
                        <a:spcBef>
                          <a:spcPts val="35"/>
                        </a:spcBef>
                      </a:pPr>
                      <a:endParaRPr sz="600"/>
                    </a:p>
                    <a:p>
                      <a:pPr marL="163195">
                        <a:lnSpc>
                          <a:spcPts val="850"/>
                        </a:lnSpc>
                      </a:pPr>
                      <a:r>
                        <a:rPr sz="750" spc="-10" dirty="0"/>
                        <a:t>BLANK</a:t>
                      </a:r>
                      <a:endParaRPr sz="750">
                        <a:latin typeface="Calibri"/>
                        <a:cs typeface="Calibri"/>
                      </a:endParaRPr>
                    </a:p>
                  </a:txBody>
                  <a:tcPr marL="0" marR="0" marT="4445" marB="0"/>
                </a:tc>
                <a:extLst>
                  <a:ext uri="{0D108BD9-81ED-4DB2-BD59-A6C34878D82A}">
                    <a16:rowId xmlns:a16="http://schemas.microsoft.com/office/drawing/2014/main" val="10002"/>
                  </a:ext>
                </a:extLst>
              </a:tr>
              <a:tr h="216945">
                <a:tc>
                  <a:txBody>
                    <a:bodyPr/>
                    <a:lstStyle/>
                    <a:p>
                      <a:pPr algn="ctr">
                        <a:lnSpc>
                          <a:spcPct val="100000"/>
                        </a:lnSpc>
                        <a:spcBef>
                          <a:spcPts val="30"/>
                        </a:spcBef>
                      </a:pPr>
                      <a:endParaRPr sz="600" dirty="0"/>
                    </a:p>
                    <a:p>
                      <a:pPr algn="ctr">
                        <a:lnSpc>
                          <a:spcPts val="850"/>
                        </a:lnSpc>
                      </a:pPr>
                      <a:r>
                        <a:rPr sz="750" spc="-10" dirty="0"/>
                        <a:t>RINS</a:t>
                      </a:r>
                      <a:r>
                        <a:rPr sz="750" spc="-5" dirty="0"/>
                        <a:t> </a:t>
                      </a:r>
                      <a:r>
                        <a:rPr sz="750" spc="-20" dirty="0"/>
                        <a:t>700D</a:t>
                      </a:r>
                      <a:endParaRPr sz="750" dirty="0">
                        <a:latin typeface="Calibri"/>
                        <a:cs typeface="Calibri"/>
                      </a:endParaRPr>
                    </a:p>
                  </a:txBody>
                  <a:tcPr marL="0" marR="0" marT="3810" marB="0"/>
                </a:tc>
                <a:tc>
                  <a:txBody>
                    <a:bodyPr/>
                    <a:lstStyle/>
                    <a:p>
                      <a:pPr>
                        <a:lnSpc>
                          <a:spcPct val="100000"/>
                        </a:lnSpc>
                        <a:spcBef>
                          <a:spcPts val="30"/>
                        </a:spcBef>
                      </a:pPr>
                      <a:endParaRPr sz="600"/>
                    </a:p>
                    <a:p>
                      <a:pPr algn="ctr">
                        <a:lnSpc>
                          <a:spcPts val="850"/>
                        </a:lnSpc>
                      </a:pPr>
                      <a:r>
                        <a:rPr sz="750" spc="-10" dirty="0"/>
                        <a:t>RINS11D</a:t>
                      </a:r>
                      <a:endParaRPr sz="750">
                        <a:latin typeface="Calibri"/>
                        <a:cs typeface="Calibri"/>
                      </a:endParaRPr>
                    </a:p>
                  </a:txBody>
                  <a:tcPr marL="0" marR="0" marT="3810" marB="0"/>
                </a:tc>
                <a:tc>
                  <a:txBody>
                    <a:bodyPr/>
                    <a:lstStyle/>
                    <a:p>
                      <a:pPr>
                        <a:lnSpc>
                          <a:spcPct val="100000"/>
                        </a:lnSpc>
                        <a:spcBef>
                          <a:spcPts val="30"/>
                        </a:spcBef>
                      </a:pPr>
                      <a:endParaRPr sz="600"/>
                    </a:p>
                    <a:p>
                      <a:pPr marR="118110" algn="r">
                        <a:lnSpc>
                          <a:spcPts val="850"/>
                        </a:lnSpc>
                      </a:pPr>
                      <a:r>
                        <a:rPr sz="750" spc="-10" dirty="0"/>
                        <a:t>RINS12D</a:t>
                      </a:r>
                      <a:endParaRPr sz="750">
                        <a:latin typeface="Calibri"/>
                        <a:cs typeface="Calibri"/>
                      </a:endParaRPr>
                    </a:p>
                  </a:txBody>
                  <a:tcPr marL="0" marR="0" marT="3810" marB="0"/>
                </a:tc>
                <a:tc>
                  <a:txBody>
                    <a:bodyPr/>
                    <a:lstStyle/>
                    <a:p>
                      <a:pPr>
                        <a:lnSpc>
                          <a:spcPct val="100000"/>
                        </a:lnSpc>
                        <a:spcBef>
                          <a:spcPts val="30"/>
                        </a:spcBef>
                      </a:pPr>
                      <a:endParaRPr sz="600"/>
                    </a:p>
                    <a:p>
                      <a:pPr marL="123189">
                        <a:lnSpc>
                          <a:spcPts val="850"/>
                        </a:lnSpc>
                      </a:pPr>
                      <a:r>
                        <a:rPr sz="750" spc="-10" dirty="0"/>
                        <a:t>RINS13D</a:t>
                      </a:r>
                      <a:endParaRPr sz="750">
                        <a:latin typeface="Calibri"/>
                        <a:cs typeface="Calibri"/>
                      </a:endParaRPr>
                    </a:p>
                  </a:txBody>
                  <a:tcPr marL="0" marR="0" marT="3810" marB="0"/>
                </a:tc>
                <a:tc>
                  <a:txBody>
                    <a:bodyPr/>
                    <a:lstStyle/>
                    <a:p>
                      <a:pPr>
                        <a:lnSpc>
                          <a:spcPct val="100000"/>
                        </a:lnSpc>
                        <a:spcBef>
                          <a:spcPts val="30"/>
                        </a:spcBef>
                      </a:pPr>
                      <a:endParaRPr sz="600"/>
                    </a:p>
                    <a:p>
                      <a:pPr marR="117475" algn="r">
                        <a:lnSpc>
                          <a:spcPts val="850"/>
                        </a:lnSpc>
                      </a:pPr>
                      <a:r>
                        <a:rPr sz="750" spc="-10" dirty="0"/>
                        <a:t>RINS14D</a:t>
                      </a:r>
                      <a:endParaRPr sz="750">
                        <a:latin typeface="Calibri"/>
                        <a:cs typeface="Calibri"/>
                      </a:endParaRPr>
                    </a:p>
                  </a:txBody>
                  <a:tcPr marL="0" marR="0" marT="3810" marB="0"/>
                </a:tc>
                <a:tc>
                  <a:txBody>
                    <a:bodyPr/>
                    <a:lstStyle/>
                    <a:p>
                      <a:pPr>
                        <a:lnSpc>
                          <a:spcPct val="100000"/>
                        </a:lnSpc>
                        <a:spcBef>
                          <a:spcPts val="30"/>
                        </a:spcBef>
                      </a:pPr>
                      <a:endParaRPr sz="600"/>
                    </a:p>
                    <a:p>
                      <a:pPr marL="123189">
                        <a:lnSpc>
                          <a:spcPts val="850"/>
                        </a:lnSpc>
                      </a:pPr>
                      <a:r>
                        <a:rPr sz="750" spc="-10" dirty="0"/>
                        <a:t>RINS15D</a:t>
                      </a:r>
                      <a:endParaRPr sz="750">
                        <a:latin typeface="Calibri"/>
                        <a:cs typeface="Calibri"/>
                      </a:endParaRPr>
                    </a:p>
                  </a:txBody>
                  <a:tcPr marL="0" marR="0" marT="3810" marB="0"/>
                </a:tc>
                <a:tc>
                  <a:txBody>
                    <a:bodyPr/>
                    <a:lstStyle/>
                    <a:p>
                      <a:pPr>
                        <a:lnSpc>
                          <a:spcPct val="100000"/>
                        </a:lnSpc>
                        <a:spcBef>
                          <a:spcPts val="30"/>
                        </a:spcBef>
                      </a:pPr>
                      <a:endParaRPr sz="600"/>
                    </a:p>
                    <a:p>
                      <a:pPr algn="ctr">
                        <a:lnSpc>
                          <a:spcPts val="850"/>
                        </a:lnSpc>
                      </a:pPr>
                      <a:r>
                        <a:rPr sz="750" spc="-10" dirty="0"/>
                        <a:t>RINS16D</a:t>
                      </a:r>
                      <a:endParaRPr sz="750">
                        <a:latin typeface="Calibri"/>
                        <a:cs typeface="Calibri"/>
                      </a:endParaRPr>
                    </a:p>
                  </a:txBody>
                  <a:tcPr marL="0" marR="0" marT="3810" marB="0"/>
                </a:tc>
                <a:tc>
                  <a:txBody>
                    <a:bodyPr/>
                    <a:lstStyle/>
                    <a:p>
                      <a:pPr>
                        <a:lnSpc>
                          <a:spcPct val="100000"/>
                        </a:lnSpc>
                        <a:spcBef>
                          <a:spcPts val="30"/>
                        </a:spcBef>
                      </a:pPr>
                      <a:endParaRPr sz="600"/>
                    </a:p>
                    <a:p>
                      <a:pPr algn="ctr">
                        <a:lnSpc>
                          <a:spcPts val="850"/>
                        </a:lnSpc>
                      </a:pPr>
                      <a:r>
                        <a:rPr sz="750" spc="-10" dirty="0"/>
                        <a:t>RINS21LD</a:t>
                      </a:r>
                      <a:endParaRPr sz="750">
                        <a:latin typeface="Calibri"/>
                        <a:cs typeface="Calibri"/>
                      </a:endParaRPr>
                    </a:p>
                  </a:txBody>
                  <a:tcPr marL="0" marR="0" marT="3810" marB="0"/>
                </a:tc>
                <a:tc>
                  <a:txBody>
                    <a:bodyPr/>
                    <a:lstStyle/>
                    <a:p>
                      <a:pPr>
                        <a:lnSpc>
                          <a:spcPct val="100000"/>
                        </a:lnSpc>
                        <a:spcBef>
                          <a:spcPts val="30"/>
                        </a:spcBef>
                      </a:pPr>
                      <a:endParaRPr sz="600"/>
                    </a:p>
                    <a:p>
                      <a:pPr algn="ctr">
                        <a:lnSpc>
                          <a:spcPts val="850"/>
                        </a:lnSpc>
                      </a:pPr>
                      <a:r>
                        <a:rPr sz="750" spc="-10" dirty="0"/>
                        <a:t>RINS22LD</a:t>
                      </a:r>
                      <a:endParaRPr sz="750">
                        <a:latin typeface="Calibri"/>
                        <a:cs typeface="Calibri"/>
                      </a:endParaRPr>
                    </a:p>
                  </a:txBody>
                  <a:tcPr marL="0" marR="0" marT="3810" marB="0"/>
                </a:tc>
                <a:tc>
                  <a:txBody>
                    <a:bodyPr/>
                    <a:lstStyle/>
                    <a:p>
                      <a:pPr>
                        <a:lnSpc>
                          <a:spcPct val="100000"/>
                        </a:lnSpc>
                        <a:spcBef>
                          <a:spcPts val="30"/>
                        </a:spcBef>
                      </a:pPr>
                      <a:endParaRPr sz="600"/>
                    </a:p>
                    <a:p>
                      <a:pPr algn="ctr">
                        <a:lnSpc>
                          <a:spcPts val="850"/>
                        </a:lnSpc>
                      </a:pPr>
                      <a:r>
                        <a:rPr sz="750" spc="-10" dirty="0"/>
                        <a:t>RINS23LD</a:t>
                      </a:r>
                      <a:endParaRPr sz="750">
                        <a:latin typeface="Calibri"/>
                        <a:cs typeface="Calibri"/>
                      </a:endParaRPr>
                    </a:p>
                  </a:txBody>
                  <a:tcPr marL="0" marR="0" marT="3810" marB="0"/>
                </a:tc>
                <a:tc>
                  <a:txBody>
                    <a:bodyPr/>
                    <a:lstStyle/>
                    <a:p>
                      <a:pPr>
                        <a:lnSpc>
                          <a:spcPct val="100000"/>
                        </a:lnSpc>
                        <a:spcBef>
                          <a:spcPts val="30"/>
                        </a:spcBef>
                      </a:pPr>
                      <a:endParaRPr sz="600"/>
                    </a:p>
                    <a:p>
                      <a:pPr algn="ctr">
                        <a:lnSpc>
                          <a:spcPts val="850"/>
                        </a:lnSpc>
                      </a:pPr>
                      <a:r>
                        <a:rPr sz="750" spc="-10" dirty="0"/>
                        <a:t>RINS24LD</a:t>
                      </a:r>
                      <a:endParaRPr sz="750">
                        <a:latin typeface="Calibri"/>
                        <a:cs typeface="Calibri"/>
                      </a:endParaRPr>
                    </a:p>
                  </a:txBody>
                  <a:tcPr marL="0" marR="0" marT="3810" marB="0"/>
                </a:tc>
                <a:tc>
                  <a:txBody>
                    <a:bodyPr/>
                    <a:lstStyle/>
                    <a:p>
                      <a:pPr>
                        <a:lnSpc>
                          <a:spcPct val="100000"/>
                        </a:lnSpc>
                        <a:spcBef>
                          <a:spcPts val="30"/>
                        </a:spcBef>
                      </a:pPr>
                      <a:endParaRPr sz="600"/>
                    </a:p>
                    <a:p>
                      <a:pPr marL="1270" algn="ctr">
                        <a:lnSpc>
                          <a:spcPts val="850"/>
                        </a:lnSpc>
                      </a:pPr>
                      <a:r>
                        <a:rPr sz="750" spc="-10" dirty="0"/>
                        <a:t>RINS25LA</a:t>
                      </a:r>
                      <a:endParaRPr sz="750">
                        <a:latin typeface="Calibri"/>
                        <a:cs typeface="Calibri"/>
                      </a:endParaRPr>
                    </a:p>
                  </a:txBody>
                  <a:tcPr marL="0" marR="0" marT="3810" marB="0"/>
                </a:tc>
                <a:tc>
                  <a:txBody>
                    <a:bodyPr/>
                    <a:lstStyle/>
                    <a:p>
                      <a:pPr>
                        <a:lnSpc>
                          <a:spcPct val="100000"/>
                        </a:lnSpc>
                        <a:spcBef>
                          <a:spcPts val="30"/>
                        </a:spcBef>
                      </a:pPr>
                      <a:endParaRPr sz="600"/>
                    </a:p>
                    <a:p>
                      <a:pPr marR="97790" algn="r">
                        <a:lnSpc>
                          <a:spcPts val="850"/>
                        </a:lnSpc>
                      </a:pPr>
                      <a:r>
                        <a:rPr sz="750" spc="-10" dirty="0"/>
                        <a:t>RINS26LA</a:t>
                      </a:r>
                      <a:endParaRPr sz="750">
                        <a:latin typeface="Calibri"/>
                        <a:cs typeface="Calibri"/>
                      </a:endParaRPr>
                    </a:p>
                  </a:txBody>
                  <a:tcPr marL="0" marR="0" marT="3810" marB="0"/>
                </a:tc>
                <a:tc>
                  <a:txBody>
                    <a:bodyPr/>
                    <a:lstStyle/>
                    <a:p>
                      <a:pPr>
                        <a:lnSpc>
                          <a:spcPct val="100000"/>
                        </a:lnSpc>
                        <a:spcBef>
                          <a:spcPts val="30"/>
                        </a:spcBef>
                      </a:pPr>
                      <a:endParaRPr sz="600"/>
                    </a:p>
                    <a:p>
                      <a:pPr marL="107314">
                        <a:lnSpc>
                          <a:spcPts val="850"/>
                        </a:lnSpc>
                      </a:pPr>
                      <a:r>
                        <a:rPr sz="750" spc="-10" dirty="0"/>
                        <a:t>RINS27LA</a:t>
                      </a:r>
                      <a:endParaRPr sz="750">
                        <a:latin typeface="Calibri"/>
                        <a:cs typeface="Calibri"/>
                      </a:endParaRPr>
                    </a:p>
                  </a:txBody>
                  <a:tcPr marL="0" marR="0" marT="3810" marB="0"/>
                </a:tc>
                <a:tc>
                  <a:txBody>
                    <a:bodyPr/>
                    <a:lstStyle/>
                    <a:p>
                      <a:pPr>
                        <a:lnSpc>
                          <a:spcPct val="100000"/>
                        </a:lnSpc>
                        <a:spcBef>
                          <a:spcPts val="30"/>
                        </a:spcBef>
                      </a:pPr>
                      <a:endParaRPr sz="600"/>
                    </a:p>
                    <a:p>
                      <a:pPr marL="2540" algn="ctr">
                        <a:lnSpc>
                          <a:spcPts val="850"/>
                        </a:lnSpc>
                      </a:pPr>
                      <a:r>
                        <a:rPr sz="750" spc="-10" dirty="0"/>
                        <a:t>RINS28LA</a:t>
                      </a:r>
                      <a:endParaRPr sz="750">
                        <a:latin typeface="Calibri"/>
                        <a:cs typeface="Calibri"/>
                      </a:endParaRPr>
                    </a:p>
                  </a:txBody>
                  <a:tcPr marL="0" marR="0" marT="3810" marB="0"/>
                </a:tc>
                <a:tc>
                  <a:txBody>
                    <a:bodyPr/>
                    <a:lstStyle/>
                    <a:p>
                      <a:pPr>
                        <a:lnSpc>
                          <a:spcPct val="100000"/>
                        </a:lnSpc>
                        <a:spcBef>
                          <a:spcPts val="30"/>
                        </a:spcBef>
                      </a:pPr>
                      <a:endParaRPr sz="600"/>
                    </a:p>
                    <a:p>
                      <a:pPr marL="107314">
                        <a:lnSpc>
                          <a:spcPts val="850"/>
                        </a:lnSpc>
                      </a:pPr>
                      <a:r>
                        <a:rPr sz="750" spc="-10" dirty="0"/>
                        <a:t>RINS29LA</a:t>
                      </a:r>
                      <a:endParaRPr sz="750">
                        <a:latin typeface="Calibri"/>
                        <a:cs typeface="Calibri"/>
                      </a:endParaRPr>
                    </a:p>
                  </a:txBody>
                  <a:tcPr marL="0" marR="0" marT="3810" marB="0"/>
                </a:tc>
                <a:tc>
                  <a:txBody>
                    <a:bodyPr/>
                    <a:lstStyle/>
                    <a:p>
                      <a:pPr>
                        <a:lnSpc>
                          <a:spcPct val="100000"/>
                        </a:lnSpc>
                        <a:spcBef>
                          <a:spcPts val="30"/>
                        </a:spcBef>
                      </a:pPr>
                      <a:endParaRPr sz="600"/>
                    </a:p>
                    <a:p>
                      <a:pPr marL="165735">
                        <a:lnSpc>
                          <a:spcPts val="850"/>
                        </a:lnSpc>
                      </a:pPr>
                      <a:r>
                        <a:rPr sz="750" spc="-10" dirty="0"/>
                        <a:t>BLANK</a:t>
                      </a:r>
                      <a:endParaRPr sz="750">
                        <a:latin typeface="Calibri"/>
                        <a:cs typeface="Calibri"/>
                      </a:endParaRPr>
                    </a:p>
                  </a:txBody>
                  <a:tcPr marL="0" marR="0" marT="3810" marB="0"/>
                </a:tc>
                <a:extLst>
                  <a:ext uri="{0D108BD9-81ED-4DB2-BD59-A6C34878D82A}">
                    <a16:rowId xmlns:a16="http://schemas.microsoft.com/office/drawing/2014/main" val="10003"/>
                  </a:ext>
                </a:extLst>
              </a:tr>
              <a:tr h="216945">
                <a:tc>
                  <a:txBody>
                    <a:bodyPr/>
                    <a:lstStyle/>
                    <a:p>
                      <a:pPr algn="ctr">
                        <a:lnSpc>
                          <a:spcPct val="100000"/>
                        </a:lnSpc>
                        <a:spcBef>
                          <a:spcPts val="30"/>
                        </a:spcBef>
                      </a:pPr>
                      <a:endParaRPr sz="600" dirty="0"/>
                    </a:p>
                    <a:p>
                      <a:pPr algn="ctr">
                        <a:lnSpc>
                          <a:spcPts val="850"/>
                        </a:lnSpc>
                      </a:pPr>
                      <a:r>
                        <a:rPr sz="750" spc="-10" dirty="0"/>
                        <a:t>RINS</a:t>
                      </a:r>
                      <a:r>
                        <a:rPr sz="750" spc="-5" dirty="0"/>
                        <a:t> </a:t>
                      </a:r>
                      <a:r>
                        <a:rPr sz="750" spc="-25" dirty="0"/>
                        <a:t>800</a:t>
                      </a:r>
                      <a:endParaRPr sz="750" dirty="0">
                        <a:latin typeface="Calibri"/>
                        <a:cs typeface="Calibri"/>
                      </a:endParaRPr>
                    </a:p>
                  </a:txBody>
                  <a:tcPr marL="0" marR="0" marT="3810" marB="0"/>
                </a:tc>
                <a:tc>
                  <a:txBody>
                    <a:bodyPr/>
                    <a:lstStyle/>
                    <a:p>
                      <a:pPr>
                        <a:lnSpc>
                          <a:spcPct val="100000"/>
                        </a:lnSpc>
                        <a:spcBef>
                          <a:spcPts val="30"/>
                        </a:spcBef>
                      </a:pPr>
                      <a:endParaRPr sz="600"/>
                    </a:p>
                    <a:p>
                      <a:pPr algn="ctr">
                        <a:lnSpc>
                          <a:spcPts val="850"/>
                        </a:lnSpc>
                      </a:pPr>
                      <a:r>
                        <a:rPr sz="750" spc="-10" dirty="0"/>
                        <a:t>RINS1</a:t>
                      </a:r>
                      <a:endParaRPr sz="750">
                        <a:latin typeface="Calibri"/>
                        <a:cs typeface="Calibri"/>
                      </a:endParaRPr>
                    </a:p>
                  </a:txBody>
                  <a:tcPr marL="0" marR="0" marT="3810" marB="0"/>
                </a:tc>
                <a:tc>
                  <a:txBody>
                    <a:bodyPr/>
                    <a:lstStyle/>
                    <a:p>
                      <a:pPr>
                        <a:lnSpc>
                          <a:spcPct val="100000"/>
                        </a:lnSpc>
                        <a:spcBef>
                          <a:spcPts val="30"/>
                        </a:spcBef>
                      </a:pPr>
                      <a:endParaRPr sz="600"/>
                    </a:p>
                    <a:p>
                      <a:pPr marR="140970" algn="r">
                        <a:lnSpc>
                          <a:spcPts val="850"/>
                        </a:lnSpc>
                      </a:pPr>
                      <a:r>
                        <a:rPr sz="750" spc="-10" dirty="0"/>
                        <a:t>RINS1D</a:t>
                      </a:r>
                      <a:endParaRPr sz="750">
                        <a:latin typeface="Calibri"/>
                        <a:cs typeface="Calibri"/>
                      </a:endParaRPr>
                    </a:p>
                  </a:txBody>
                  <a:tcPr marL="0" marR="0" marT="3810" marB="0"/>
                </a:tc>
                <a:tc>
                  <a:txBody>
                    <a:bodyPr/>
                    <a:lstStyle/>
                    <a:p>
                      <a:pPr>
                        <a:lnSpc>
                          <a:spcPct val="100000"/>
                        </a:lnSpc>
                        <a:spcBef>
                          <a:spcPts val="30"/>
                        </a:spcBef>
                      </a:pPr>
                      <a:endParaRPr sz="600"/>
                    </a:p>
                    <a:p>
                      <a:pPr marL="166370">
                        <a:lnSpc>
                          <a:spcPts val="850"/>
                        </a:lnSpc>
                      </a:pPr>
                      <a:r>
                        <a:rPr sz="750" spc="-10" dirty="0"/>
                        <a:t>RINS</a:t>
                      </a:r>
                      <a:r>
                        <a:rPr sz="750" spc="-5" dirty="0"/>
                        <a:t> </a:t>
                      </a:r>
                      <a:r>
                        <a:rPr sz="750" spc="-50" dirty="0"/>
                        <a:t>2</a:t>
                      </a:r>
                      <a:endParaRPr sz="750">
                        <a:latin typeface="Calibri"/>
                        <a:cs typeface="Calibri"/>
                      </a:endParaRPr>
                    </a:p>
                  </a:txBody>
                  <a:tcPr marL="0" marR="0" marT="3810" marB="0"/>
                </a:tc>
                <a:tc>
                  <a:txBody>
                    <a:bodyPr/>
                    <a:lstStyle/>
                    <a:p>
                      <a:pPr>
                        <a:lnSpc>
                          <a:spcPct val="100000"/>
                        </a:lnSpc>
                        <a:spcBef>
                          <a:spcPts val="30"/>
                        </a:spcBef>
                      </a:pPr>
                      <a:endParaRPr sz="600"/>
                    </a:p>
                    <a:p>
                      <a:pPr marR="141605" algn="r">
                        <a:lnSpc>
                          <a:spcPts val="850"/>
                        </a:lnSpc>
                      </a:pPr>
                      <a:r>
                        <a:rPr sz="750" spc="-10" dirty="0"/>
                        <a:t>RINS2D</a:t>
                      </a:r>
                      <a:endParaRPr sz="750">
                        <a:latin typeface="Calibri"/>
                        <a:cs typeface="Calibri"/>
                      </a:endParaRPr>
                    </a:p>
                  </a:txBody>
                  <a:tcPr marL="0" marR="0" marT="3810" marB="0"/>
                </a:tc>
                <a:tc>
                  <a:txBody>
                    <a:bodyPr/>
                    <a:lstStyle/>
                    <a:p>
                      <a:pPr>
                        <a:lnSpc>
                          <a:spcPct val="100000"/>
                        </a:lnSpc>
                        <a:spcBef>
                          <a:spcPts val="30"/>
                        </a:spcBef>
                      </a:pPr>
                      <a:endParaRPr sz="600"/>
                    </a:p>
                    <a:p>
                      <a:pPr marL="165735">
                        <a:lnSpc>
                          <a:spcPts val="850"/>
                        </a:lnSpc>
                      </a:pPr>
                      <a:r>
                        <a:rPr sz="750" spc="-10" dirty="0"/>
                        <a:t>RINS</a:t>
                      </a:r>
                      <a:r>
                        <a:rPr sz="750" spc="-5" dirty="0"/>
                        <a:t> </a:t>
                      </a:r>
                      <a:r>
                        <a:rPr sz="750" spc="-50" dirty="0"/>
                        <a:t>3</a:t>
                      </a:r>
                      <a:endParaRPr sz="750">
                        <a:latin typeface="Calibri"/>
                        <a:cs typeface="Calibri"/>
                      </a:endParaRPr>
                    </a:p>
                  </a:txBody>
                  <a:tcPr marL="0" marR="0" marT="3810" marB="0"/>
                </a:tc>
                <a:tc>
                  <a:txBody>
                    <a:bodyPr/>
                    <a:lstStyle/>
                    <a:p>
                      <a:pPr>
                        <a:lnSpc>
                          <a:spcPct val="100000"/>
                        </a:lnSpc>
                        <a:spcBef>
                          <a:spcPts val="30"/>
                        </a:spcBef>
                      </a:pPr>
                      <a:endParaRPr sz="600"/>
                    </a:p>
                    <a:p>
                      <a:pPr algn="ctr">
                        <a:lnSpc>
                          <a:spcPts val="850"/>
                        </a:lnSpc>
                      </a:pPr>
                      <a:r>
                        <a:rPr sz="750" spc="-10" dirty="0"/>
                        <a:t>RINS3D</a:t>
                      </a:r>
                      <a:endParaRPr sz="750">
                        <a:latin typeface="Calibri"/>
                        <a:cs typeface="Calibri"/>
                      </a:endParaRPr>
                    </a:p>
                  </a:txBody>
                  <a:tcPr marL="0" marR="0" marT="3810" marB="0"/>
                </a:tc>
                <a:tc>
                  <a:txBody>
                    <a:bodyPr/>
                    <a:lstStyle/>
                    <a:p>
                      <a:pPr>
                        <a:lnSpc>
                          <a:spcPct val="100000"/>
                        </a:lnSpc>
                        <a:spcBef>
                          <a:spcPts val="30"/>
                        </a:spcBef>
                      </a:pPr>
                      <a:endParaRPr sz="600"/>
                    </a:p>
                    <a:p>
                      <a:pPr algn="ctr">
                        <a:lnSpc>
                          <a:spcPts val="850"/>
                        </a:lnSpc>
                      </a:pPr>
                      <a:r>
                        <a:rPr sz="750" dirty="0"/>
                        <a:t>RINS</a:t>
                      </a:r>
                      <a:r>
                        <a:rPr sz="750" spc="-40" dirty="0"/>
                        <a:t> </a:t>
                      </a:r>
                      <a:r>
                        <a:rPr sz="750" spc="-50" dirty="0"/>
                        <a:t>4</a:t>
                      </a:r>
                      <a:endParaRPr sz="750">
                        <a:latin typeface="Calibri"/>
                        <a:cs typeface="Calibri"/>
                      </a:endParaRPr>
                    </a:p>
                  </a:txBody>
                  <a:tcPr marL="0" marR="0" marT="3810" marB="0"/>
                </a:tc>
                <a:tc>
                  <a:txBody>
                    <a:bodyPr/>
                    <a:lstStyle/>
                    <a:p>
                      <a:pPr>
                        <a:lnSpc>
                          <a:spcPct val="100000"/>
                        </a:lnSpc>
                        <a:spcBef>
                          <a:spcPts val="30"/>
                        </a:spcBef>
                      </a:pPr>
                      <a:endParaRPr sz="600"/>
                    </a:p>
                    <a:p>
                      <a:pPr algn="ctr">
                        <a:lnSpc>
                          <a:spcPts val="850"/>
                        </a:lnSpc>
                      </a:pPr>
                      <a:r>
                        <a:rPr sz="750" spc="-10" dirty="0"/>
                        <a:t>RINS4D</a:t>
                      </a:r>
                      <a:endParaRPr sz="750">
                        <a:latin typeface="Calibri"/>
                        <a:cs typeface="Calibri"/>
                      </a:endParaRPr>
                    </a:p>
                  </a:txBody>
                  <a:tcPr marL="0" marR="0" marT="3810" marB="0"/>
                </a:tc>
                <a:tc>
                  <a:txBody>
                    <a:bodyPr/>
                    <a:lstStyle/>
                    <a:p>
                      <a:pPr>
                        <a:lnSpc>
                          <a:spcPct val="100000"/>
                        </a:lnSpc>
                        <a:spcBef>
                          <a:spcPts val="30"/>
                        </a:spcBef>
                      </a:pPr>
                      <a:endParaRPr sz="600"/>
                    </a:p>
                    <a:p>
                      <a:pPr algn="ctr">
                        <a:lnSpc>
                          <a:spcPts val="850"/>
                        </a:lnSpc>
                      </a:pPr>
                      <a:r>
                        <a:rPr sz="750" dirty="0"/>
                        <a:t>RINS</a:t>
                      </a:r>
                      <a:r>
                        <a:rPr sz="750" spc="-40" dirty="0"/>
                        <a:t> </a:t>
                      </a:r>
                      <a:r>
                        <a:rPr sz="750" spc="-50" dirty="0"/>
                        <a:t>5</a:t>
                      </a:r>
                      <a:endParaRPr sz="750">
                        <a:latin typeface="Calibri"/>
                        <a:cs typeface="Calibri"/>
                      </a:endParaRPr>
                    </a:p>
                  </a:txBody>
                  <a:tcPr marL="0" marR="0" marT="3810" marB="0"/>
                </a:tc>
                <a:tc>
                  <a:txBody>
                    <a:bodyPr/>
                    <a:lstStyle/>
                    <a:p>
                      <a:pPr>
                        <a:lnSpc>
                          <a:spcPct val="100000"/>
                        </a:lnSpc>
                        <a:spcBef>
                          <a:spcPts val="30"/>
                        </a:spcBef>
                      </a:pPr>
                      <a:endParaRPr sz="600"/>
                    </a:p>
                    <a:p>
                      <a:pPr algn="ctr">
                        <a:lnSpc>
                          <a:spcPts val="850"/>
                        </a:lnSpc>
                      </a:pPr>
                      <a:r>
                        <a:rPr sz="750" spc="-10" dirty="0"/>
                        <a:t>RINS5D</a:t>
                      </a:r>
                      <a:endParaRPr sz="750">
                        <a:latin typeface="Calibri"/>
                        <a:cs typeface="Calibri"/>
                      </a:endParaRPr>
                    </a:p>
                  </a:txBody>
                  <a:tcPr marL="0" marR="0" marT="3810" marB="0"/>
                </a:tc>
                <a:tc>
                  <a:txBody>
                    <a:bodyPr/>
                    <a:lstStyle/>
                    <a:p>
                      <a:pPr>
                        <a:lnSpc>
                          <a:spcPct val="100000"/>
                        </a:lnSpc>
                        <a:spcBef>
                          <a:spcPts val="30"/>
                        </a:spcBef>
                      </a:pPr>
                      <a:endParaRPr sz="600"/>
                    </a:p>
                    <a:p>
                      <a:pPr algn="ctr">
                        <a:lnSpc>
                          <a:spcPts val="850"/>
                        </a:lnSpc>
                      </a:pPr>
                      <a:r>
                        <a:rPr sz="750" spc="-10" dirty="0"/>
                        <a:t>RINS</a:t>
                      </a:r>
                      <a:r>
                        <a:rPr sz="750" spc="-5" dirty="0"/>
                        <a:t> </a:t>
                      </a:r>
                      <a:r>
                        <a:rPr sz="750" spc="-50" dirty="0"/>
                        <a:t>6</a:t>
                      </a:r>
                      <a:endParaRPr sz="750">
                        <a:latin typeface="Calibri"/>
                        <a:cs typeface="Calibri"/>
                      </a:endParaRPr>
                    </a:p>
                  </a:txBody>
                  <a:tcPr marL="0" marR="0" marT="3810" marB="0"/>
                </a:tc>
                <a:tc>
                  <a:txBody>
                    <a:bodyPr/>
                    <a:lstStyle/>
                    <a:p>
                      <a:pPr>
                        <a:lnSpc>
                          <a:spcPct val="100000"/>
                        </a:lnSpc>
                        <a:spcBef>
                          <a:spcPts val="30"/>
                        </a:spcBef>
                      </a:pPr>
                      <a:endParaRPr sz="600"/>
                    </a:p>
                    <a:p>
                      <a:pPr marL="147320">
                        <a:lnSpc>
                          <a:spcPts val="850"/>
                        </a:lnSpc>
                      </a:pPr>
                      <a:r>
                        <a:rPr sz="750" spc="-10" dirty="0"/>
                        <a:t>RINS6D</a:t>
                      </a:r>
                      <a:endParaRPr sz="750">
                        <a:latin typeface="Calibri"/>
                        <a:cs typeface="Calibri"/>
                      </a:endParaRPr>
                    </a:p>
                  </a:txBody>
                  <a:tcPr marL="0" marR="0" marT="3810" marB="0"/>
                </a:tc>
                <a:tc>
                  <a:txBody>
                    <a:bodyPr/>
                    <a:lstStyle/>
                    <a:p>
                      <a:pPr>
                        <a:lnSpc>
                          <a:spcPct val="100000"/>
                        </a:lnSpc>
                        <a:spcBef>
                          <a:spcPts val="30"/>
                        </a:spcBef>
                      </a:pPr>
                      <a:endParaRPr sz="600"/>
                    </a:p>
                    <a:p>
                      <a:pPr marL="162560">
                        <a:lnSpc>
                          <a:spcPts val="850"/>
                        </a:lnSpc>
                      </a:pPr>
                      <a:r>
                        <a:rPr sz="750" spc="-10" dirty="0"/>
                        <a:t>BLANK</a:t>
                      </a:r>
                      <a:endParaRPr sz="750">
                        <a:latin typeface="Calibri"/>
                        <a:cs typeface="Calibri"/>
                      </a:endParaRPr>
                    </a:p>
                  </a:txBody>
                  <a:tcPr marL="0" marR="0" marT="3810" marB="0"/>
                </a:tc>
                <a:tc>
                  <a:txBody>
                    <a:bodyPr/>
                    <a:lstStyle/>
                    <a:p>
                      <a:pPr>
                        <a:lnSpc>
                          <a:spcPct val="100000"/>
                        </a:lnSpc>
                        <a:spcBef>
                          <a:spcPts val="30"/>
                        </a:spcBef>
                      </a:pPr>
                      <a:endParaRPr sz="600"/>
                    </a:p>
                    <a:p>
                      <a:pPr algn="ctr">
                        <a:lnSpc>
                          <a:spcPts val="850"/>
                        </a:lnSpc>
                      </a:pPr>
                      <a:r>
                        <a:rPr sz="750" spc="-10" dirty="0"/>
                        <a:t>BLANK</a:t>
                      </a:r>
                      <a:endParaRPr sz="750">
                        <a:latin typeface="Calibri"/>
                        <a:cs typeface="Calibri"/>
                      </a:endParaRPr>
                    </a:p>
                  </a:txBody>
                  <a:tcPr marL="0" marR="0" marT="3810" marB="0"/>
                </a:tc>
                <a:tc>
                  <a:txBody>
                    <a:bodyPr/>
                    <a:lstStyle/>
                    <a:p>
                      <a:pPr>
                        <a:lnSpc>
                          <a:spcPct val="100000"/>
                        </a:lnSpc>
                        <a:spcBef>
                          <a:spcPts val="30"/>
                        </a:spcBef>
                      </a:pPr>
                      <a:endParaRPr sz="600"/>
                    </a:p>
                    <a:p>
                      <a:pPr marL="161925">
                        <a:lnSpc>
                          <a:spcPts val="850"/>
                        </a:lnSpc>
                      </a:pPr>
                      <a:r>
                        <a:rPr sz="750" spc="-10" dirty="0"/>
                        <a:t>BLANK</a:t>
                      </a:r>
                      <a:endParaRPr sz="750">
                        <a:latin typeface="Calibri"/>
                        <a:cs typeface="Calibri"/>
                      </a:endParaRPr>
                    </a:p>
                  </a:txBody>
                  <a:tcPr marL="0" marR="0" marT="3810" marB="0"/>
                </a:tc>
                <a:tc>
                  <a:txBody>
                    <a:bodyPr/>
                    <a:lstStyle/>
                    <a:p>
                      <a:pPr>
                        <a:lnSpc>
                          <a:spcPct val="100000"/>
                        </a:lnSpc>
                        <a:spcBef>
                          <a:spcPts val="30"/>
                        </a:spcBef>
                      </a:pPr>
                      <a:endParaRPr sz="600"/>
                    </a:p>
                    <a:p>
                      <a:pPr marL="163195">
                        <a:lnSpc>
                          <a:spcPts val="850"/>
                        </a:lnSpc>
                      </a:pPr>
                      <a:r>
                        <a:rPr sz="750" spc="-10" dirty="0"/>
                        <a:t>BLANK</a:t>
                      </a:r>
                      <a:endParaRPr sz="750">
                        <a:latin typeface="Calibri"/>
                        <a:cs typeface="Calibri"/>
                      </a:endParaRPr>
                    </a:p>
                  </a:txBody>
                  <a:tcPr marL="0" marR="0" marT="3810" marB="0"/>
                </a:tc>
                <a:extLst>
                  <a:ext uri="{0D108BD9-81ED-4DB2-BD59-A6C34878D82A}">
                    <a16:rowId xmlns:a16="http://schemas.microsoft.com/office/drawing/2014/main" val="10004"/>
                  </a:ext>
                </a:extLst>
              </a:tr>
              <a:tr h="216945">
                <a:tc>
                  <a:txBody>
                    <a:bodyPr/>
                    <a:lstStyle/>
                    <a:p>
                      <a:pPr algn="ctr">
                        <a:lnSpc>
                          <a:spcPct val="100000"/>
                        </a:lnSpc>
                        <a:spcBef>
                          <a:spcPts val="30"/>
                        </a:spcBef>
                      </a:pPr>
                      <a:endParaRPr sz="600" dirty="0"/>
                    </a:p>
                    <a:p>
                      <a:pPr algn="ctr">
                        <a:lnSpc>
                          <a:spcPts val="850"/>
                        </a:lnSpc>
                      </a:pPr>
                      <a:r>
                        <a:rPr sz="750" dirty="0"/>
                        <a:t>700</a:t>
                      </a:r>
                      <a:r>
                        <a:rPr sz="750" spc="-40" dirty="0"/>
                        <a:t> </a:t>
                      </a:r>
                      <a:r>
                        <a:rPr sz="750" dirty="0"/>
                        <a:t>IO</a:t>
                      </a:r>
                      <a:r>
                        <a:rPr sz="750" spc="-15" dirty="0"/>
                        <a:t> </a:t>
                      </a:r>
                      <a:r>
                        <a:rPr sz="750" spc="-50" dirty="0"/>
                        <a:t>D</a:t>
                      </a:r>
                      <a:endParaRPr sz="750" dirty="0">
                        <a:latin typeface="Calibri"/>
                        <a:cs typeface="Calibri"/>
                      </a:endParaRPr>
                    </a:p>
                  </a:txBody>
                  <a:tcPr marL="0" marR="0" marT="3810" marB="0"/>
                </a:tc>
                <a:tc>
                  <a:txBody>
                    <a:bodyPr/>
                    <a:lstStyle/>
                    <a:p>
                      <a:pPr>
                        <a:lnSpc>
                          <a:spcPct val="100000"/>
                        </a:lnSpc>
                        <a:spcBef>
                          <a:spcPts val="30"/>
                        </a:spcBef>
                      </a:pPr>
                      <a:endParaRPr sz="600"/>
                    </a:p>
                    <a:p>
                      <a:pPr algn="ctr">
                        <a:lnSpc>
                          <a:spcPts val="850"/>
                        </a:lnSpc>
                      </a:pPr>
                      <a:r>
                        <a:rPr sz="750" spc="-10" dirty="0"/>
                        <a:t>7AG88D</a:t>
                      </a:r>
                      <a:endParaRPr sz="750">
                        <a:latin typeface="Calibri"/>
                        <a:cs typeface="Calibri"/>
                      </a:endParaRPr>
                    </a:p>
                  </a:txBody>
                  <a:tcPr marL="0" marR="0" marT="3810" marB="0"/>
                </a:tc>
                <a:tc>
                  <a:txBody>
                    <a:bodyPr/>
                    <a:lstStyle/>
                    <a:p>
                      <a:pPr>
                        <a:lnSpc>
                          <a:spcPct val="100000"/>
                        </a:lnSpc>
                        <a:spcBef>
                          <a:spcPts val="30"/>
                        </a:spcBef>
                      </a:pPr>
                      <a:endParaRPr sz="600"/>
                    </a:p>
                    <a:p>
                      <a:pPr marR="107314" algn="r">
                        <a:lnSpc>
                          <a:spcPts val="850"/>
                        </a:lnSpc>
                      </a:pPr>
                      <a:r>
                        <a:rPr sz="750" spc="-10" dirty="0"/>
                        <a:t>7TAC51D</a:t>
                      </a:r>
                      <a:endParaRPr sz="750">
                        <a:latin typeface="Calibri"/>
                        <a:cs typeface="Calibri"/>
                      </a:endParaRPr>
                    </a:p>
                  </a:txBody>
                  <a:tcPr marL="0" marR="0" marT="3810" marB="0"/>
                </a:tc>
                <a:tc>
                  <a:txBody>
                    <a:bodyPr/>
                    <a:lstStyle/>
                    <a:p>
                      <a:pPr>
                        <a:lnSpc>
                          <a:spcPct val="100000"/>
                        </a:lnSpc>
                        <a:spcBef>
                          <a:spcPts val="30"/>
                        </a:spcBef>
                      </a:pPr>
                      <a:endParaRPr sz="600"/>
                    </a:p>
                    <a:p>
                      <a:pPr marL="114300">
                        <a:lnSpc>
                          <a:spcPts val="850"/>
                        </a:lnSpc>
                      </a:pPr>
                      <a:r>
                        <a:rPr sz="750" spc="-10" dirty="0"/>
                        <a:t>7TAC52D</a:t>
                      </a:r>
                      <a:endParaRPr sz="750">
                        <a:latin typeface="Calibri"/>
                        <a:cs typeface="Calibri"/>
                      </a:endParaRPr>
                    </a:p>
                  </a:txBody>
                  <a:tcPr marL="0" marR="0" marT="3810" marB="0"/>
                </a:tc>
                <a:tc>
                  <a:txBody>
                    <a:bodyPr/>
                    <a:lstStyle/>
                    <a:p>
                      <a:pPr>
                        <a:lnSpc>
                          <a:spcPct val="100000"/>
                        </a:lnSpc>
                        <a:spcBef>
                          <a:spcPts val="30"/>
                        </a:spcBef>
                      </a:pPr>
                      <a:endParaRPr sz="600"/>
                    </a:p>
                    <a:p>
                      <a:pPr marR="107314" algn="r">
                        <a:lnSpc>
                          <a:spcPts val="850"/>
                        </a:lnSpc>
                      </a:pPr>
                      <a:r>
                        <a:rPr sz="750" spc="-10" dirty="0"/>
                        <a:t>7TAC53D</a:t>
                      </a:r>
                      <a:endParaRPr sz="750">
                        <a:latin typeface="Calibri"/>
                        <a:cs typeface="Calibri"/>
                      </a:endParaRPr>
                    </a:p>
                  </a:txBody>
                  <a:tcPr marL="0" marR="0" marT="3810" marB="0"/>
                </a:tc>
                <a:tc>
                  <a:txBody>
                    <a:bodyPr/>
                    <a:lstStyle/>
                    <a:p>
                      <a:pPr>
                        <a:lnSpc>
                          <a:spcPct val="100000"/>
                        </a:lnSpc>
                        <a:spcBef>
                          <a:spcPts val="30"/>
                        </a:spcBef>
                      </a:pPr>
                      <a:endParaRPr sz="600"/>
                    </a:p>
                    <a:p>
                      <a:pPr marL="113664">
                        <a:lnSpc>
                          <a:spcPts val="850"/>
                        </a:lnSpc>
                      </a:pPr>
                      <a:r>
                        <a:rPr sz="750" spc="-10" dirty="0"/>
                        <a:t>7TAC54D</a:t>
                      </a:r>
                      <a:endParaRPr sz="750">
                        <a:latin typeface="Calibri"/>
                        <a:cs typeface="Calibri"/>
                      </a:endParaRPr>
                    </a:p>
                  </a:txBody>
                  <a:tcPr marL="0" marR="0" marT="3810" marB="0"/>
                </a:tc>
                <a:tc>
                  <a:txBody>
                    <a:bodyPr/>
                    <a:lstStyle/>
                    <a:p>
                      <a:pPr>
                        <a:lnSpc>
                          <a:spcPct val="100000"/>
                        </a:lnSpc>
                        <a:spcBef>
                          <a:spcPts val="30"/>
                        </a:spcBef>
                      </a:pPr>
                      <a:endParaRPr sz="600"/>
                    </a:p>
                    <a:p>
                      <a:pPr marL="635" algn="ctr">
                        <a:lnSpc>
                          <a:spcPts val="850"/>
                        </a:lnSpc>
                      </a:pPr>
                      <a:r>
                        <a:rPr sz="750" spc="-10" dirty="0"/>
                        <a:t>7TAC55D</a:t>
                      </a:r>
                      <a:endParaRPr sz="750">
                        <a:latin typeface="Calibri"/>
                        <a:cs typeface="Calibri"/>
                      </a:endParaRPr>
                    </a:p>
                  </a:txBody>
                  <a:tcPr marL="0" marR="0" marT="3810" marB="0"/>
                </a:tc>
                <a:tc>
                  <a:txBody>
                    <a:bodyPr/>
                    <a:lstStyle/>
                    <a:p>
                      <a:pPr>
                        <a:lnSpc>
                          <a:spcPct val="100000"/>
                        </a:lnSpc>
                        <a:spcBef>
                          <a:spcPts val="30"/>
                        </a:spcBef>
                      </a:pPr>
                      <a:endParaRPr sz="600"/>
                    </a:p>
                    <a:p>
                      <a:pPr algn="ctr">
                        <a:lnSpc>
                          <a:spcPts val="850"/>
                        </a:lnSpc>
                      </a:pPr>
                      <a:r>
                        <a:rPr sz="750" spc="-10" dirty="0"/>
                        <a:t>7TAC56D</a:t>
                      </a:r>
                      <a:endParaRPr sz="750">
                        <a:latin typeface="Calibri"/>
                        <a:cs typeface="Calibri"/>
                      </a:endParaRPr>
                    </a:p>
                  </a:txBody>
                  <a:tcPr marL="0" marR="0" marT="3810" marB="0"/>
                </a:tc>
                <a:tc>
                  <a:txBody>
                    <a:bodyPr/>
                    <a:lstStyle/>
                    <a:p>
                      <a:pPr>
                        <a:lnSpc>
                          <a:spcPct val="100000"/>
                        </a:lnSpc>
                        <a:spcBef>
                          <a:spcPts val="30"/>
                        </a:spcBef>
                      </a:pPr>
                      <a:endParaRPr sz="600"/>
                    </a:p>
                    <a:p>
                      <a:pPr marL="1270" algn="ctr">
                        <a:lnSpc>
                          <a:spcPts val="850"/>
                        </a:lnSpc>
                      </a:pPr>
                      <a:r>
                        <a:rPr sz="750" spc="-10" dirty="0"/>
                        <a:t>7TAC71D</a:t>
                      </a:r>
                      <a:endParaRPr sz="750">
                        <a:latin typeface="Calibri"/>
                        <a:cs typeface="Calibri"/>
                      </a:endParaRPr>
                    </a:p>
                  </a:txBody>
                  <a:tcPr marL="0" marR="0" marT="3810" marB="0"/>
                </a:tc>
                <a:tc>
                  <a:txBody>
                    <a:bodyPr/>
                    <a:lstStyle/>
                    <a:p>
                      <a:pPr>
                        <a:lnSpc>
                          <a:spcPct val="100000"/>
                        </a:lnSpc>
                        <a:spcBef>
                          <a:spcPts val="30"/>
                        </a:spcBef>
                      </a:pPr>
                      <a:endParaRPr sz="600"/>
                    </a:p>
                    <a:p>
                      <a:pPr algn="ctr">
                        <a:lnSpc>
                          <a:spcPts val="850"/>
                        </a:lnSpc>
                      </a:pPr>
                      <a:r>
                        <a:rPr sz="750" spc="-10" dirty="0"/>
                        <a:t>7TAC72D</a:t>
                      </a:r>
                      <a:endParaRPr sz="750">
                        <a:latin typeface="Calibri"/>
                        <a:cs typeface="Calibri"/>
                      </a:endParaRPr>
                    </a:p>
                  </a:txBody>
                  <a:tcPr marL="0" marR="0" marT="3810" marB="0"/>
                </a:tc>
                <a:tc>
                  <a:txBody>
                    <a:bodyPr/>
                    <a:lstStyle/>
                    <a:p>
                      <a:pPr>
                        <a:lnSpc>
                          <a:spcPct val="100000"/>
                        </a:lnSpc>
                        <a:spcBef>
                          <a:spcPts val="30"/>
                        </a:spcBef>
                      </a:pPr>
                      <a:endParaRPr sz="600"/>
                    </a:p>
                    <a:p>
                      <a:pPr algn="ctr">
                        <a:lnSpc>
                          <a:spcPts val="850"/>
                        </a:lnSpc>
                      </a:pPr>
                      <a:r>
                        <a:rPr sz="750" spc="-10" dirty="0"/>
                        <a:t>7TAC73D</a:t>
                      </a:r>
                      <a:endParaRPr sz="750">
                        <a:latin typeface="Calibri"/>
                        <a:cs typeface="Calibri"/>
                      </a:endParaRPr>
                    </a:p>
                  </a:txBody>
                  <a:tcPr marL="0" marR="0" marT="3810" marB="0"/>
                </a:tc>
                <a:tc>
                  <a:txBody>
                    <a:bodyPr/>
                    <a:lstStyle/>
                    <a:p>
                      <a:pPr>
                        <a:lnSpc>
                          <a:spcPct val="100000"/>
                        </a:lnSpc>
                        <a:spcBef>
                          <a:spcPts val="30"/>
                        </a:spcBef>
                      </a:pPr>
                      <a:endParaRPr sz="600" dirty="0"/>
                    </a:p>
                    <a:p>
                      <a:pPr algn="ctr">
                        <a:lnSpc>
                          <a:spcPts val="850"/>
                        </a:lnSpc>
                      </a:pPr>
                      <a:r>
                        <a:rPr sz="750" spc="-10" dirty="0"/>
                        <a:t>7TAC74D</a:t>
                      </a:r>
                      <a:endParaRPr sz="750">
                        <a:latin typeface="Calibri"/>
                        <a:cs typeface="Calibri"/>
                      </a:endParaRPr>
                    </a:p>
                  </a:txBody>
                  <a:tcPr marL="0" marR="0" marT="3810" marB="0"/>
                </a:tc>
                <a:tc>
                  <a:txBody>
                    <a:bodyPr/>
                    <a:lstStyle/>
                    <a:p>
                      <a:pPr>
                        <a:lnSpc>
                          <a:spcPct val="100000"/>
                        </a:lnSpc>
                        <a:spcBef>
                          <a:spcPts val="30"/>
                        </a:spcBef>
                      </a:pPr>
                      <a:endParaRPr sz="600"/>
                    </a:p>
                    <a:p>
                      <a:pPr marR="107314" algn="r">
                        <a:lnSpc>
                          <a:spcPts val="850"/>
                        </a:lnSpc>
                      </a:pPr>
                      <a:r>
                        <a:rPr sz="750" spc="-10" dirty="0"/>
                        <a:t>7TAC75D</a:t>
                      </a:r>
                      <a:endParaRPr sz="750">
                        <a:latin typeface="Calibri"/>
                        <a:cs typeface="Calibri"/>
                      </a:endParaRPr>
                    </a:p>
                  </a:txBody>
                  <a:tcPr marL="0" marR="0" marT="3810" marB="0"/>
                </a:tc>
                <a:tc>
                  <a:txBody>
                    <a:bodyPr/>
                    <a:lstStyle/>
                    <a:p>
                      <a:pPr>
                        <a:lnSpc>
                          <a:spcPct val="100000"/>
                        </a:lnSpc>
                        <a:spcBef>
                          <a:spcPts val="30"/>
                        </a:spcBef>
                      </a:pPr>
                      <a:endParaRPr sz="600"/>
                    </a:p>
                    <a:p>
                      <a:pPr marL="113664">
                        <a:lnSpc>
                          <a:spcPts val="850"/>
                        </a:lnSpc>
                      </a:pPr>
                      <a:r>
                        <a:rPr sz="750" spc="-10" dirty="0"/>
                        <a:t>7TAC76D</a:t>
                      </a:r>
                      <a:endParaRPr sz="750">
                        <a:latin typeface="Calibri"/>
                        <a:cs typeface="Calibri"/>
                      </a:endParaRPr>
                    </a:p>
                  </a:txBody>
                  <a:tcPr marL="0" marR="0" marT="3810" marB="0"/>
                </a:tc>
                <a:tc>
                  <a:txBody>
                    <a:bodyPr/>
                    <a:lstStyle/>
                    <a:p>
                      <a:pPr>
                        <a:lnSpc>
                          <a:spcPct val="100000"/>
                        </a:lnSpc>
                        <a:spcBef>
                          <a:spcPts val="30"/>
                        </a:spcBef>
                      </a:pPr>
                      <a:endParaRPr sz="600"/>
                    </a:p>
                    <a:p>
                      <a:pPr algn="ctr">
                        <a:lnSpc>
                          <a:spcPts val="850"/>
                        </a:lnSpc>
                      </a:pPr>
                      <a:r>
                        <a:rPr sz="750" spc="-10" dirty="0"/>
                        <a:t>7GTAC57D</a:t>
                      </a:r>
                      <a:endParaRPr sz="750">
                        <a:latin typeface="Calibri"/>
                        <a:cs typeface="Calibri"/>
                      </a:endParaRPr>
                    </a:p>
                  </a:txBody>
                  <a:tcPr marL="0" marR="0" marT="3810" marB="0"/>
                </a:tc>
                <a:tc>
                  <a:txBody>
                    <a:bodyPr/>
                    <a:lstStyle/>
                    <a:p>
                      <a:pPr>
                        <a:lnSpc>
                          <a:spcPct val="100000"/>
                        </a:lnSpc>
                        <a:spcBef>
                          <a:spcPts val="30"/>
                        </a:spcBef>
                      </a:pPr>
                      <a:endParaRPr sz="600"/>
                    </a:p>
                    <a:p>
                      <a:pPr marL="84455">
                        <a:lnSpc>
                          <a:spcPts val="850"/>
                        </a:lnSpc>
                      </a:pPr>
                      <a:r>
                        <a:rPr sz="750" spc="-10" dirty="0"/>
                        <a:t>7GTAC77D</a:t>
                      </a:r>
                      <a:endParaRPr sz="750">
                        <a:latin typeface="Calibri"/>
                        <a:cs typeface="Calibri"/>
                      </a:endParaRPr>
                    </a:p>
                  </a:txBody>
                  <a:tcPr marL="0" marR="0" marT="3810" marB="0"/>
                </a:tc>
                <a:tc>
                  <a:txBody>
                    <a:bodyPr/>
                    <a:lstStyle/>
                    <a:p>
                      <a:pPr>
                        <a:lnSpc>
                          <a:spcPct val="100000"/>
                        </a:lnSpc>
                        <a:spcBef>
                          <a:spcPts val="30"/>
                        </a:spcBef>
                      </a:pPr>
                      <a:endParaRPr sz="600"/>
                    </a:p>
                    <a:p>
                      <a:pPr marL="163195">
                        <a:lnSpc>
                          <a:spcPts val="850"/>
                        </a:lnSpc>
                      </a:pPr>
                      <a:r>
                        <a:rPr sz="750" spc="-10" dirty="0"/>
                        <a:t>BLANK</a:t>
                      </a:r>
                      <a:endParaRPr sz="750">
                        <a:latin typeface="Calibri"/>
                        <a:cs typeface="Calibri"/>
                      </a:endParaRPr>
                    </a:p>
                  </a:txBody>
                  <a:tcPr marL="0" marR="0" marT="3810" marB="0"/>
                </a:tc>
                <a:extLst>
                  <a:ext uri="{0D108BD9-81ED-4DB2-BD59-A6C34878D82A}">
                    <a16:rowId xmlns:a16="http://schemas.microsoft.com/office/drawing/2014/main" val="10005"/>
                  </a:ext>
                </a:extLst>
              </a:tr>
              <a:tr h="217602">
                <a:tc>
                  <a:txBody>
                    <a:bodyPr/>
                    <a:lstStyle/>
                    <a:p>
                      <a:pPr algn="ctr">
                        <a:lnSpc>
                          <a:spcPct val="100000"/>
                        </a:lnSpc>
                        <a:spcBef>
                          <a:spcPts val="35"/>
                        </a:spcBef>
                      </a:pPr>
                      <a:endParaRPr sz="600"/>
                    </a:p>
                    <a:p>
                      <a:pPr algn="ctr">
                        <a:lnSpc>
                          <a:spcPts val="850"/>
                        </a:lnSpc>
                      </a:pPr>
                      <a:r>
                        <a:rPr sz="750" dirty="0"/>
                        <a:t>700</a:t>
                      </a:r>
                      <a:r>
                        <a:rPr sz="750" spc="-40" dirty="0"/>
                        <a:t> </a:t>
                      </a:r>
                      <a:r>
                        <a:rPr sz="750" dirty="0"/>
                        <a:t>IO</a:t>
                      </a:r>
                      <a:r>
                        <a:rPr sz="750" spc="-15" dirty="0"/>
                        <a:t> </a:t>
                      </a:r>
                      <a:r>
                        <a:rPr sz="750" spc="-50" dirty="0"/>
                        <a:t>R</a:t>
                      </a:r>
                      <a:endParaRPr sz="750">
                        <a:latin typeface="Calibri"/>
                        <a:cs typeface="Calibri"/>
                      </a:endParaRPr>
                    </a:p>
                  </a:txBody>
                  <a:tcPr marL="0" marR="0" marT="4445" marB="0"/>
                </a:tc>
                <a:tc>
                  <a:txBody>
                    <a:bodyPr/>
                    <a:lstStyle/>
                    <a:p>
                      <a:pPr>
                        <a:lnSpc>
                          <a:spcPct val="100000"/>
                        </a:lnSpc>
                        <a:spcBef>
                          <a:spcPts val="35"/>
                        </a:spcBef>
                      </a:pPr>
                      <a:endParaRPr sz="600"/>
                    </a:p>
                    <a:p>
                      <a:pPr marL="635" algn="ctr">
                        <a:lnSpc>
                          <a:spcPts val="850"/>
                        </a:lnSpc>
                      </a:pPr>
                      <a:r>
                        <a:rPr sz="750" spc="-10" dirty="0"/>
                        <a:t>7CALL50</a:t>
                      </a:r>
                      <a:endParaRPr sz="750">
                        <a:latin typeface="Calibri"/>
                        <a:cs typeface="Calibri"/>
                      </a:endParaRPr>
                    </a:p>
                  </a:txBody>
                  <a:tcPr marL="0" marR="0" marT="4445" marB="0"/>
                </a:tc>
                <a:tc>
                  <a:txBody>
                    <a:bodyPr/>
                    <a:lstStyle/>
                    <a:p>
                      <a:pPr>
                        <a:lnSpc>
                          <a:spcPct val="100000"/>
                        </a:lnSpc>
                        <a:spcBef>
                          <a:spcPts val="35"/>
                        </a:spcBef>
                      </a:pPr>
                      <a:endParaRPr sz="600"/>
                    </a:p>
                    <a:p>
                      <a:pPr marR="135890" algn="r">
                        <a:lnSpc>
                          <a:spcPts val="850"/>
                        </a:lnSpc>
                      </a:pPr>
                      <a:r>
                        <a:rPr sz="750" spc="-10" dirty="0"/>
                        <a:t>7TAC51</a:t>
                      </a:r>
                      <a:endParaRPr sz="750">
                        <a:latin typeface="Calibri"/>
                        <a:cs typeface="Calibri"/>
                      </a:endParaRPr>
                    </a:p>
                  </a:txBody>
                  <a:tcPr marL="0" marR="0" marT="4445" marB="0"/>
                </a:tc>
                <a:tc>
                  <a:txBody>
                    <a:bodyPr/>
                    <a:lstStyle/>
                    <a:p>
                      <a:pPr>
                        <a:lnSpc>
                          <a:spcPct val="100000"/>
                        </a:lnSpc>
                        <a:spcBef>
                          <a:spcPts val="35"/>
                        </a:spcBef>
                      </a:pPr>
                      <a:endParaRPr sz="600"/>
                    </a:p>
                    <a:p>
                      <a:pPr marL="142875">
                        <a:lnSpc>
                          <a:spcPts val="850"/>
                        </a:lnSpc>
                      </a:pPr>
                      <a:r>
                        <a:rPr sz="750" spc="-10" dirty="0"/>
                        <a:t>7TAC52</a:t>
                      </a:r>
                      <a:endParaRPr sz="750">
                        <a:latin typeface="Calibri"/>
                        <a:cs typeface="Calibri"/>
                      </a:endParaRPr>
                    </a:p>
                  </a:txBody>
                  <a:tcPr marL="0" marR="0" marT="4445" marB="0"/>
                </a:tc>
                <a:tc>
                  <a:txBody>
                    <a:bodyPr/>
                    <a:lstStyle/>
                    <a:p>
                      <a:pPr>
                        <a:lnSpc>
                          <a:spcPct val="100000"/>
                        </a:lnSpc>
                        <a:spcBef>
                          <a:spcPts val="35"/>
                        </a:spcBef>
                      </a:pPr>
                      <a:endParaRPr sz="600" dirty="0"/>
                    </a:p>
                    <a:p>
                      <a:pPr marR="135890" algn="r">
                        <a:lnSpc>
                          <a:spcPts val="850"/>
                        </a:lnSpc>
                      </a:pPr>
                      <a:r>
                        <a:rPr sz="750" spc="-10" dirty="0"/>
                        <a:t>7TAC53</a:t>
                      </a:r>
                      <a:endParaRPr sz="750" dirty="0">
                        <a:latin typeface="Calibri"/>
                        <a:cs typeface="Calibri"/>
                      </a:endParaRPr>
                    </a:p>
                  </a:txBody>
                  <a:tcPr marL="0" marR="0" marT="4445" marB="0"/>
                </a:tc>
                <a:tc>
                  <a:txBody>
                    <a:bodyPr/>
                    <a:lstStyle/>
                    <a:p>
                      <a:pPr>
                        <a:lnSpc>
                          <a:spcPct val="100000"/>
                        </a:lnSpc>
                        <a:spcBef>
                          <a:spcPts val="35"/>
                        </a:spcBef>
                      </a:pPr>
                      <a:endParaRPr sz="600"/>
                    </a:p>
                    <a:p>
                      <a:pPr marL="142240">
                        <a:lnSpc>
                          <a:spcPts val="850"/>
                        </a:lnSpc>
                      </a:pPr>
                      <a:r>
                        <a:rPr sz="750" spc="-10" dirty="0"/>
                        <a:t>7TAC54</a:t>
                      </a:r>
                      <a:endParaRPr sz="750">
                        <a:latin typeface="Calibri"/>
                        <a:cs typeface="Calibri"/>
                      </a:endParaRPr>
                    </a:p>
                  </a:txBody>
                  <a:tcPr marL="0" marR="0" marT="4445" marB="0"/>
                </a:tc>
                <a:tc>
                  <a:txBody>
                    <a:bodyPr/>
                    <a:lstStyle/>
                    <a:p>
                      <a:pPr>
                        <a:lnSpc>
                          <a:spcPct val="100000"/>
                        </a:lnSpc>
                        <a:spcBef>
                          <a:spcPts val="35"/>
                        </a:spcBef>
                      </a:pPr>
                      <a:endParaRPr sz="600"/>
                    </a:p>
                    <a:p>
                      <a:pPr algn="ctr">
                        <a:lnSpc>
                          <a:spcPts val="850"/>
                        </a:lnSpc>
                      </a:pPr>
                      <a:r>
                        <a:rPr sz="750" spc="-10" dirty="0"/>
                        <a:t>7TAC55</a:t>
                      </a:r>
                      <a:endParaRPr sz="750">
                        <a:latin typeface="Calibri"/>
                        <a:cs typeface="Calibri"/>
                      </a:endParaRPr>
                    </a:p>
                  </a:txBody>
                  <a:tcPr marL="0" marR="0" marT="4445" marB="0"/>
                </a:tc>
                <a:tc>
                  <a:txBody>
                    <a:bodyPr/>
                    <a:lstStyle/>
                    <a:p>
                      <a:pPr>
                        <a:lnSpc>
                          <a:spcPct val="100000"/>
                        </a:lnSpc>
                        <a:spcBef>
                          <a:spcPts val="35"/>
                        </a:spcBef>
                      </a:pPr>
                      <a:endParaRPr sz="600"/>
                    </a:p>
                    <a:p>
                      <a:pPr algn="ctr">
                        <a:lnSpc>
                          <a:spcPts val="850"/>
                        </a:lnSpc>
                      </a:pPr>
                      <a:r>
                        <a:rPr sz="750" spc="-10" dirty="0"/>
                        <a:t>7TAC56</a:t>
                      </a:r>
                      <a:endParaRPr sz="750">
                        <a:latin typeface="Calibri"/>
                        <a:cs typeface="Calibri"/>
                      </a:endParaRPr>
                    </a:p>
                  </a:txBody>
                  <a:tcPr marL="0" marR="0" marT="4445" marB="0"/>
                </a:tc>
                <a:tc>
                  <a:txBody>
                    <a:bodyPr/>
                    <a:lstStyle/>
                    <a:p>
                      <a:pPr>
                        <a:lnSpc>
                          <a:spcPct val="100000"/>
                        </a:lnSpc>
                        <a:spcBef>
                          <a:spcPts val="35"/>
                        </a:spcBef>
                      </a:pPr>
                      <a:endParaRPr sz="600"/>
                    </a:p>
                    <a:p>
                      <a:pPr algn="ctr">
                        <a:lnSpc>
                          <a:spcPts val="850"/>
                        </a:lnSpc>
                      </a:pPr>
                      <a:r>
                        <a:rPr sz="750" spc="-10" dirty="0"/>
                        <a:t>7TAC71</a:t>
                      </a:r>
                      <a:endParaRPr sz="750">
                        <a:latin typeface="Calibri"/>
                        <a:cs typeface="Calibri"/>
                      </a:endParaRPr>
                    </a:p>
                  </a:txBody>
                  <a:tcPr marL="0" marR="0" marT="4445" marB="0"/>
                </a:tc>
                <a:tc>
                  <a:txBody>
                    <a:bodyPr/>
                    <a:lstStyle/>
                    <a:p>
                      <a:pPr>
                        <a:lnSpc>
                          <a:spcPct val="100000"/>
                        </a:lnSpc>
                        <a:spcBef>
                          <a:spcPts val="35"/>
                        </a:spcBef>
                      </a:pPr>
                      <a:endParaRPr sz="600"/>
                    </a:p>
                    <a:p>
                      <a:pPr algn="ctr">
                        <a:lnSpc>
                          <a:spcPts val="850"/>
                        </a:lnSpc>
                      </a:pPr>
                      <a:r>
                        <a:rPr sz="750" spc="-10" dirty="0"/>
                        <a:t>7TAC72</a:t>
                      </a:r>
                      <a:endParaRPr sz="750">
                        <a:latin typeface="Calibri"/>
                        <a:cs typeface="Calibri"/>
                      </a:endParaRPr>
                    </a:p>
                  </a:txBody>
                  <a:tcPr marL="0" marR="0" marT="4445" marB="0"/>
                </a:tc>
                <a:tc>
                  <a:txBody>
                    <a:bodyPr/>
                    <a:lstStyle/>
                    <a:p>
                      <a:pPr>
                        <a:lnSpc>
                          <a:spcPct val="100000"/>
                        </a:lnSpc>
                        <a:spcBef>
                          <a:spcPts val="35"/>
                        </a:spcBef>
                      </a:pPr>
                      <a:endParaRPr sz="600"/>
                    </a:p>
                    <a:p>
                      <a:pPr algn="ctr">
                        <a:lnSpc>
                          <a:spcPts val="850"/>
                        </a:lnSpc>
                      </a:pPr>
                      <a:r>
                        <a:rPr sz="750" spc="-10" dirty="0"/>
                        <a:t>7TAC73</a:t>
                      </a:r>
                      <a:endParaRPr sz="750">
                        <a:latin typeface="Calibri"/>
                        <a:cs typeface="Calibri"/>
                      </a:endParaRPr>
                    </a:p>
                  </a:txBody>
                  <a:tcPr marL="0" marR="0" marT="4445" marB="0"/>
                </a:tc>
                <a:tc>
                  <a:txBody>
                    <a:bodyPr/>
                    <a:lstStyle/>
                    <a:p>
                      <a:pPr>
                        <a:lnSpc>
                          <a:spcPct val="100000"/>
                        </a:lnSpc>
                        <a:spcBef>
                          <a:spcPts val="35"/>
                        </a:spcBef>
                      </a:pPr>
                      <a:endParaRPr sz="600"/>
                    </a:p>
                    <a:p>
                      <a:pPr algn="ctr">
                        <a:lnSpc>
                          <a:spcPts val="850"/>
                        </a:lnSpc>
                      </a:pPr>
                      <a:r>
                        <a:rPr sz="750" spc="-10" dirty="0"/>
                        <a:t>7TAC74</a:t>
                      </a:r>
                      <a:endParaRPr sz="750">
                        <a:latin typeface="Calibri"/>
                        <a:cs typeface="Calibri"/>
                      </a:endParaRPr>
                    </a:p>
                  </a:txBody>
                  <a:tcPr marL="0" marR="0" marT="4445" marB="0"/>
                </a:tc>
                <a:tc>
                  <a:txBody>
                    <a:bodyPr/>
                    <a:lstStyle/>
                    <a:p>
                      <a:pPr>
                        <a:lnSpc>
                          <a:spcPct val="100000"/>
                        </a:lnSpc>
                        <a:spcBef>
                          <a:spcPts val="35"/>
                        </a:spcBef>
                      </a:pPr>
                      <a:endParaRPr sz="600"/>
                    </a:p>
                    <a:p>
                      <a:pPr marL="142875">
                        <a:lnSpc>
                          <a:spcPts val="850"/>
                        </a:lnSpc>
                      </a:pPr>
                      <a:r>
                        <a:rPr sz="750" spc="-10" dirty="0"/>
                        <a:t>7TAC75</a:t>
                      </a:r>
                      <a:endParaRPr sz="750">
                        <a:latin typeface="Calibri"/>
                        <a:cs typeface="Calibri"/>
                      </a:endParaRPr>
                    </a:p>
                  </a:txBody>
                  <a:tcPr marL="0" marR="0" marT="4445" marB="0"/>
                </a:tc>
                <a:tc>
                  <a:txBody>
                    <a:bodyPr/>
                    <a:lstStyle/>
                    <a:p>
                      <a:pPr>
                        <a:lnSpc>
                          <a:spcPct val="100000"/>
                        </a:lnSpc>
                        <a:spcBef>
                          <a:spcPts val="35"/>
                        </a:spcBef>
                      </a:pPr>
                      <a:endParaRPr sz="600"/>
                    </a:p>
                    <a:p>
                      <a:pPr marL="142875">
                        <a:lnSpc>
                          <a:spcPts val="850"/>
                        </a:lnSpc>
                      </a:pPr>
                      <a:r>
                        <a:rPr sz="750" spc="-10" dirty="0"/>
                        <a:t>7TAC76</a:t>
                      </a:r>
                      <a:endParaRPr sz="750">
                        <a:latin typeface="Calibri"/>
                        <a:cs typeface="Calibri"/>
                      </a:endParaRPr>
                    </a:p>
                  </a:txBody>
                  <a:tcPr marL="0" marR="0" marT="4445" marB="0"/>
                </a:tc>
                <a:tc>
                  <a:txBody>
                    <a:bodyPr/>
                    <a:lstStyle/>
                    <a:p>
                      <a:pPr>
                        <a:lnSpc>
                          <a:spcPct val="100000"/>
                        </a:lnSpc>
                        <a:spcBef>
                          <a:spcPts val="35"/>
                        </a:spcBef>
                      </a:pPr>
                      <a:endParaRPr sz="600"/>
                    </a:p>
                    <a:p>
                      <a:pPr algn="ctr">
                        <a:lnSpc>
                          <a:spcPts val="850"/>
                        </a:lnSpc>
                      </a:pPr>
                      <a:r>
                        <a:rPr sz="750" spc="-10" dirty="0"/>
                        <a:t>7GTAC57</a:t>
                      </a:r>
                      <a:endParaRPr sz="750">
                        <a:latin typeface="Calibri"/>
                        <a:cs typeface="Calibri"/>
                      </a:endParaRPr>
                    </a:p>
                  </a:txBody>
                  <a:tcPr marL="0" marR="0" marT="4445" marB="0"/>
                </a:tc>
                <a:tc>
                  <a:txBody>
                    <a:bodyPr/>
                    <a:lstStyle/>
                    <a:p>
                      <a:pPr>
                        <a:lnSpc>
                          <a:spcPct val="100000"/>
                        </a:lnSpc>
                        <a:spcBef>
                          <a:spcPts val="35"/>
                        </a:spcBef>
                      </a:pPr>
                      <a:endParaRPr sz="600"/>
                    </a:p>
                    <a:p>
                      <a:pPr marL="113030">
                        <a:lnSpc>
                          <a:spcPts val="850"/>
                        </a:lnSpc>
                      </a:pPr>
                      <a:r>
                        <a:rPr sz="750" spc="-10" dirty="0"/>
                        <a:t>7GTAC77</a:t>
                      </a:r>
                      <a:endParaRPr sz="750">
                        <a:latin typeface="Calibri"/>
                        <a:cs typeface="Calibri"/>
                      </a:endParaRPr>
                    </a:p>
                  </a:txBody>
                  <a:tcPr marL="0" marR="0" marT="4445" marB="0"/>
                </a:tc>
                <a:tc>
                  <a:txBody>
                    <a:bodyPr/>
                    <a:lstStyle/>
                    <a:p>
                      <a:pPr>
                        <a:lnSpc>
                          <a:spcPct val="100000"/>
                        </a:lnSpc>
                        <a:spcBef>
                          <a:spcPts val="35"/>
                        </a:spcBef>
                      </a:pPr>
                      <a:endParaRPr sz="600"/>
                    </a:p>
                    <a:p>
                      <a:pPr marR="118110" algn="r">
                        <a:lnSpc>
                          <a:spcPts val="850"/>
                        </a:lnSpc>
                      </a:pPr>
                      <a:r>
                        <a:rPr sz="750" spc="-10" dirty="0"/>
                        <a:t>7CALL70</a:t>
                      </a:r>
                      <a:endParaRPr sz="750">
                        <a:latin typeface="Calibri"/>
                        <a:cs typeface="Calibri"/>
                      </a:endParaRPr>
                    </a:p>
                  </a:txBody>
                  <a:tcPr marL="0" marR="0" marT="4445" marB="0"/>
                </a:tc>
                <a:extLst>
                  <a:ext uri="{0D108BD9-81ED-4DB2-BD59-A6C34878D82A}">
                    <a16:rowId xmlns:a16="http://schemas.microsoft.com/office/drawing/2014/main" val="10006"/>
                  </a:ext>
                </a:extLst>
              </a:tr>
              <a:tr h="216945">
                <a:tc>
                  <a:txBody>
                    <a:bodyPr/>
                    <a:lstStyle/>
                    <a:p>
                      <a:pPr algn="ctr">
                        <a:lnSpc>
                          <a:spcPct val="100000"/>
                        </a:lnSpc>
                        <a:spcBef>
                          <a:spcPts val="30"/>
                        </a:spcBef>
                      </a:pPr>
                      <a:endParaRPr sz="600" dirty="0">
                        <a:highlight>
                          <a:srgbClr val="FFFF00"/>
                        </a:highlight>
                      </a:endParaRPr>
                    </a:p>
                    <a:p>
                      <a:pPr algn="ctr">
                        <a:lnSpc>
                          <a:spcPts val="850"/>
                        </a:lnSpc>
                      </a:pPr>
                      <a:r>
                        <a:rPr sz="750" spc="-10" dirty="0">
                          <a:highlight>
                            <a:srgbClr val="FFFF00"/>
                          </a:highlight>
                        </a:rPr>
                        <a:t>DEPLOY</a:t>
                      </a:r>
                      <a:r>
                        <a:rPr sz="750" dirty="0">
                          <a:highlight>
                            <a:srgbClr val="FFFF00"/>
                          </a:highlight>
                        </a:rPr>
                        <a:t> </a:t>
                      </a:r>
                      <a:r>
                        <a:rPr sz="750" spc="-25" dirty="0">
                          <a:highlight>
                            <a:srgbClr val="FFFF00"/>
                          </a:highlight>
                        </a:rPr>
                        <a:t>ZZ</a:t>
                      </a:r>
                      <a:endParaRPr sz="750" dirty="0">
                        <a:highlight>
                          <a:srgbClr val="FFFF00"/>
                        </a:highlight>
                        <a:latin typeface="Calibri"/>
                        <a:cs typeface="Calibri"/>
                      </a:endParaRPr>
                    </a:p>
                  </a:txBody>
                  <a:tcPr marL="0" marR="0" marT="3810" marB="0"/>
                </a:tc>
                <a:tc>
                  <a:txBody>
                    <a:bodyPr/>
                    <a:lstStyle/>
                    <a:p>
                      <a:pPr>
                        <a:lnSpc>
                          <a:spcPct val="100000"/>
                        </a:lnSpc>
                        <a:spcBef>
                          <a:spcPts val="30"/>
                        </a:spcBef>
                      </a:pPr>
                      <a:endParaRPr sz="600" dirty="0">
                        <a:highlight>
                          <a:srgbClr val="FFFF00"/>
                        </a:highlight>
                      </a:endParaRPr>
                    </a:p>
                    <a:p>
                      <a:pPr algn="ctr">
                        <a:lnSpc>
                          <a:spcPts val="850"/>
                        </a:lnSpc>
                      </a:pPr>
                      <a:r>
                        <a:rPr sz="750" spc="-10" dirty="0">
                          <a:highlight>
                            <a:srgbClr val="FFFF00"/>
                          </a:highlight>
                        </a:rPr>
                        <a:t>CALL</a:t>
                      </a:r>
                      <a:r>
                        <a:rPr sz="750" spc="-5" dirty="0">
                          <a:highlight>
                            <a:srgbClr val="FFFF00"/>
                          </a:highlight>
                        </a:rPr>
                        <a:t> </a:t>
                      </a:r>
                      <a:r>
                        <a:rPr sz="750" spc="-25" dirty="0">
                          <a:highlight>
                            <a:srgbClr val="FFFF00"/>
                          </a:highlight>
                        </a:rPr>
                        <a:t>ZZ</a:t>
                      </a:r>
                      <a:endParaRPr sz="750" dirty="0">
                        <a:highlight>
                          <a:srgbClr val="FFFF00"/>
                        </a:highlight>
                        <a:latin typeface="Calibri"/>
                        <a:cs typeface="Calibri"/>
                      </a:endParaRPr>
                    </a:p>
                  </a:txBody>
                  <a:tcPr marL="0" marR="0" marT="3810" marB="0"/>
                </a:tc>
                <a:tc>
                  <a:txBody>
                    <a:bodyPr/>
                    <a:lstStyle/>
                    <a:p>
                      <a:pPr>
                        <a:lnSpc>
                          <a:spcPct val="100000"/>
                        </a:lnSpc>
                        <a:spcBef>
                          <a:spcPts val="30"/>
                        </a:spcBef>
                      </a:pPr>
                      <a:endParaRPr sz="600">
                        <a:highlight>
                          <a:srgbClr val="FFFF00"/>
                        </a:highlight>
                      </a:endParaRPr>
                    </a:p>
                    <a:p>
                      <a:pPr marR="134620" algn="r">
                        <a:lnSpc>
                          <a:spcPts val="850"/>
                        </a:lnSpc>
                      </a:pPr>
                      <a:r>
                        <a:rPr sz="750" dirty="0">
                          <a:highlight>
                            <a:srgbClr val="FFFF00"/>
                          </a:highlight>
                        </a:rPr>
                        <a:t>CMD</a:t>
                      </a:r>
                      <a:r>
                        <a:rPr sz="750" spc="-45" dirty="0">
                          <a:highlight>
                            <a:srgbClr val="FFFF00"/>
                          </a:highlight>
                        </a:rPr>
                        <a:t> </a:t>
                      </a:r>
                      <a:r>
                        <a:rPr sz="750" spc="-25" dirty="0">
                          <a:highlight>
                            <a:srgbClr val="FFFF00"/>
                          </a:highlight>
                        </a:rPr>
                        <a:t>ZZ</a:t>
                      </a:r>
                      <a:endParaRPr sz="750">
                        <a:highlight>
                          <a:srgbClr val="FFFF00"/>
                        </a:highlight>
                        <a:latin typeface="Calibri"/>
                        <a:cs typeface="Calibri"/>
                      </a:endParaRPr>
                    </a:p>
                  </a:txBody>
                  <a:tcPr marL="0" marR="0" marT="3810" marB="0"/>
                </a:tc>
                <a:tc>
                  <a:txBody>
                    <a:bodyPr/>
                    <a:lstStyle/>
                    <a:p>
                      <a:pPr>
                        <a:lnSpc>
                          <a:spcPct val="100000"/>
                        </a:lnSpc>
                        <a:spcBef>
                          <a:spcPts val="30"/>
                        </a:spcBef>
                      </a:pPr>
                      <a:endParaRPr sz="600">
                        <a:highlight>
                          <a:srgbClr val="FFFF00"/>
                        </a:highlight>
                      </a:endParaRPr>
                    </a:p>
                    <a:p>
                      <a:pPr marL="135890">
                        <a:lnSpc>
                          <a:spcPts val="850"/>
                        </a:lnSpc>
                      </a:pPr>
                      <a:r>
                        <a:rPr sz="750" dirty="0">
                          <a:highlight>
                            <a:srgbClr val="FFFF00"/>
                          </a:highlight>
                        </a:rPr>
                        <a:t>TAC</a:t>
                      </a:r>
                      <a:r>
                        <a:rPr sz="750" spc="-35" dirty="0">
                          <a:highlight>
                            <a:srgbClr val="FFFF00"/>
                          </a:highlight>
                        </a:rPr>
                        <a:t> </a:t>
                      </a:r>
                      <a:r>
                        <a:rPr sz="750" spc="-25" dirty="0">
                          <a:highlight>
                            <a:srgbClr val="FFFF00"/>
                          </a:highlight>
                        </a:rPr>
                        <a:t>ZZ3</a:t>
                      </a:r>
                      <a:endParaRPr sz="750">
                        <a:highlight>
                          <a:srgbClr val="FFFF00"/>
                        </a:highlight>
                        <a:latin typeface="Calibri"/>
                        <a:cs typeface="Calibri"/>
                      </a:endParaRPr>
                    </a:p>
                  </a:txBody>
                  <a:tcPr marL="0" marR="0" marT="3810" marB="0"/>
                </a:tc>
                <a:tc>
                  <a:txBody>
                    <a:bodyPr/>
                    <a:lstStyle/>
                    <a:p>
                      <a:pPr>
                        <a:lnSpc>
                          <a:spcPct val="100000"/>
                        </a:lnSpc>
                        <a:spcBef>
                          <a:spcPts val="30"/>
                        </a:spcBef>
                      </a:pPr>
                      <a:endParaRPr sz="600">
                        <a:highlight>
                          <a:srgbClr val="FFFF00"/>
                        </a:highlight>
                      </a:endParaRPr>
                    </a:p>
                    <a:p>
                      <a:pPr marR="130175" algn="r">
                        <a:lnSpc>
                          <a:spcPts val="850"/>
                        </a:lnSpc>
                      </a:pPr>
                      <a:r>
                        <a:rPr sz="750" dirty="0">
                          <a:highlight>
                            <a:srgbClr val="FFFF00"/>
                          </a:highlight>
                        </a:rPr>
                        <a:t>TAC</a:t>
                      </a:r>
                      <a:r>
                        <a:rPr sz="750" spc="-35" dirty="0">
                          <a:highlight>
                            <a:srgbClr val="FFFF00"/>
                          </a:highlight>
                        </a:rPr>
                        <a:t> </a:t>
                      </a:r>
                      <a:r>
                        <a:rPr sz="750" spc="-25" dirty="0">
                          <a:highlight>
                            <a:srgbClr val="FFFF00"/>
                          </a:highlight>
                        </a:rPr>
                        <a:t>ZZ4</a:t>
                      </a:r>
                      <a:endParaRPr sz="750">
                        <a:highlight>
                          <a:srgbClr val="FFFF00"/>
                        </a:highlight>
                        <a:latin typeface="Calibri"/>
                        <a:cs typeface="Calibri"/>
                      </a:endParaRPr>
                    </a:p>
                  </a:txBody>
                  <a:tcPr marL="0" marR="0" marT="3810" marB="0"/>
                </a:tc>
                <a:tc>
                  <a:txBody>
                    <a:bodyPr/>
                    <a:lstStyle/>
                    <a:p>
                      <a:pPr>
                        <a:lnSpc>
                          <a:spcPct val="100000"/>
                        </a:lnSpc>
                        <a:spcBef>
                          <a:spcPts val="30"/>
                        </a:spcBef>
                      </a:pPr>
                      <a:endParaRPr sz="600">
                        <a:highlight>
                          <a:srgbClr val="FFFF00"/>
                        </a:highlight>
                      </a:endParaRPr>
                    </a:p>
                    <a:p>
                      <a:pPr marL="135255">
                        <a:lnSpc>
                          <a:spcPts val="850"/>
                        </a:lnSpc>
                      </a:pPr>
                      <a:r>
                        <a:rPr sz="750" dirty="0">
                          <a:highlight>
                            <a:srgbClr val="FFFF00"/>
                          </a:highlight>
                        </a:rPr>
                        <a:t>TAC</a:t>
                      </a:r>
                      <a:r>
                        <a:rPr sz="750" spc="-35" dirty="0">
                          <a:highlight>
                            <a:srgbClr val="FFFF00"/>
                          </a:highlight>
                        </a:rPr>
                        <a:t> </a:t>
                      </a:r>
                      <a:r>
                        <a:rPr sz="750" spc="-25" dirty="0">
                          <a:highlight>
                            <a:srgbClr val="FFFF00"/>
                          </a:highlight>
                        </a:rPr>
                        <a:t>ZZ5</a:t>
                      </a:r>
                      <a:endParaRPr sz="750">
                        <a:highlight>
                          <a:srgbClr val="FFFF00"/>
                        </a:highlight>
                        <a:latin typeface="Calibri"/>
                        <a:cs typeface="Calibri"/>
                      </a:endParaRPr>
                    </a:p>
                  </a:txBody>
                  <a:tcPr marL="0" marR="0" marT="3810" marB="0"/>
                </a:tc>
                <a:tc>
                  <a:txBody>
                    <a:bodyPr/>
                    <a:lstStyle/>
                    <a:p>
                      <a:pPr>
                        <a:lnSpc>
                          <a:spcPct val="100000"/>
                        </a:lnSpc>
                        <a:spcBef>
                          <a:spcPts val="30"/>
                        </a:spcBef>
                      </a:pPr>
                      <a:endParaRPr sz="600">
                        <a:highlight>
                          <a:srgbClr val="FFFF00"/>
                        </a:highlight>
                      </a:endParaRPr>
                    </a:p>
                    <a:p>
                      <a:pPr algn="ctr">
                        <a:lnSpc>
                          <a:spcPts val="850"/>
                        </a:lnSpc>
                      </a:pPr>
                      <a:r>
                        <a:rPr sz="750" dirty="0">
                          <a:highlight>
                            <a:srgbClr val="FFFF00"/>
                          </a:highlight>
                        </a:rPr>
                        <a:t>TAC</a:t>
                      </a:r>
                      <a:r>
                        <a:rPr sz="750" spc="-35" dirty="0">
                          <a:highlight>
                            <a:srgbClr val="FFFF00"/>
                          </a:highlight>
                        </a:rPr>
                        <a:t> </a:t>
                      </a:r>
                      <a:r>
                        <a:rPr sz="750" spc="-25" dirty="0">
                          <a:highlight>
                            <a:srgbClr val="FFFF00"/>
                          </a:highlight>
                        </a:rPr>
                        <a:t>ZZ6</a:t>
                      </a:r>
                      <a:endParaRPr sz="750">
                        <a:highlight>
                          <a:srgbClr val="FFFF00"/>
                        </a:highlight>
                        <a:latin typeface="Calibri"/>
                        <a:cs typeface="Calibri"/>
                      </a:endParaRPr>
                    </a:p>
                  </a:txBody>
                  <a:tcPr marL="0" marR="0" marT="3810" marB="0"/>
                </a:tc>
                <a:tc>
                  <a:txBody>
                    <a:bodyPr/>
                    <a:lstStyle/>
                    <a:p>
                      <a:pPr>
                        <a:lnSpc>
                          <a:spcPct val="100000"/>
                        </a:lnSpc>
                        <a:spcBef>
                          <a:spcPts val="30"/>
                        </a:spcBef>
                      </a:pPr>
                      <a:endParaRPr sz="600">
                        <a:highlight>
                          <a:srgbClr val="FFFF00"/>
                        </a:highlight>
                      </a:endParaRPr>
                    </a:p>
                    <a:p>
                      <a:pPr algn="ctr">
                        <a:lnSpc>
                          <a:spcPts val="850"/>
                        </a:lnSpc>
                      </a:pPr>
                      <a:r>
                        <a:rPr sz="750" dirty="0">
                          <a:highlight>
                            <a:srgbClr val="FFFF00"/>
                          </a:highlight>
                        </a:rPr>
                        <a:t>TAC</a:t>
                      </a:r>
                      <a:r>
                        <a:rPr sz="750" spc="-35" dirty="0">
                          <a:highlight>
                            <a:srgbClr val="FFFF00"/>
                          </a:highlight>
                        </a:rPr>
                        <a:t> </a:t>
                      </a:r>
                      <a:r>
                        <a:rPr sz="750" spc="-25" dirty="0">
                          <a:highlight>
                            <a:srgbClr val="FFFF00"/>
                          </a:highlight>
                        </a:rPr>
                        <a:t>ZZ7</a:t>
                      </a:r>
                      <a:endParaRPr sz="750">
                        <a:highlight>
                          <a:srgbClr val="FFFF00"/>
                        </a:highlight>
                        <a:latin typeface="Calibri"/>
                        <a:cs typeface="Calibri"/>
                      </a:endParaRPr>
                    </a:p>
                  </a:txBody>
                  <a:tcPr marL="0" marR="0" marT="3810" marB="0"/>
                </a:tc>
                <a:tc>
                  <a:txBody>
                    <a:bodyPr/>
                    <a:lstStyle/>
                    <a:p>
                      <a:pPr>
                        <a:lnSpc>
                          <a:spcPct val="100000"/>
                        </a:lnSpc>
                        <a:spcBef>
                          <a:spcPts val="30"/>
                        </a:spcBef>
                      </a:pPr>
                      <a:endParaRPr sz="600">
                        <a:highlight>
                          <a:srgbClr val="FFFF00"/>
                        </a:highlight>
                      </a:endParaRPr>
                    </a:p>
                    <a:p>
                      <a:pPr algn="ctr">
                        <a:lnSpc>
                          <a:spcPts val="850"/>
                        </a:lnSpc>
                      </a:pPr>
                      <a:r>
                        <a:rPr sz="750" dirty="0">
                          <a:highlight>
                            <a:srgbClr val="FFFF00"/>
                          </a:highlight>
                        </a:rPr>
                        <a:t>TAC</a:t>
                      </a:r>
                      <a:r>
                        <a:rPr sz="750" spc="-35" dirty="0">
                          <a:highlight>
                            <a:srgbClr val="FFFF00"/>
                          </a:highlight>
                        </a:rPr>
                        <a:t> </a:t>
                      </a:r>
                      <a:r>
                        <a:rPr sz="750" spc="-25" dirty="0">
                          <a:highlight>
                            <a:srgbClr val="FFFF00"/>
                          </a:highlight>
                        </a:rPr>
                        <a:t>ZZ8</a:t>
                      </a:r>
                      <a:endParaRPr sz="750">
                        <a:highlight>
                          <a:srgbClr val="FFFF00"/>
                        </a:highlight>
                        <a:latin typeface="Calibri"/>
                        <a:cs typeface="Calibri"/>
                      </a:endParaRPr>
                    </a:p>
                  </a:txBody>
                  <a:tcPr marL="0" marR="0" marT="3810" marB="0"/>
                </a:tc>
                <a:tc>
                  <a:txBody>
                    <a:bodyPr/>
                    <a:lstStyle/>
                    <a:p>
                      <a:pPr>
                        <a:lnSpc>
                          <a:spcPct val="100000"/>
                        </a:lnSpc>
                        <a:spcBef>
                          <a:spcPts val="30"/>
                        </a:spcBef>
                      </a:pPr>
                      <a:endParaRPr sz="600">
                        <a:highlight>
                          <a:srgbClr val="FFFF00"/>
                        </a:highlight>
                      </a:endParaRPr>
                    </a:p>
                    <a:p>
                      <a:pPr algn="ctr">
                        <a:lnSpc>
                          <a:spcPts val="850"/>
                        </a:lnSpc>
                      </a:pPr>
                      <a:r>
                        <a:rPr sz="750" dirty="0">
                          <a:highlight>
                            <a:srgbClr val="FFFF00"/>
                          </a:highlight>
                        </a:rPr>
                        <a:t>TAC</a:t>
                      </a:r>
                      <a:r>
                        <a:rPr sz="750" spc="-35" dirty="0">
                          <a:highlight>
                            <a:srgbClr val="FFFF00"/>
                          </a:highlight>
                        </a:rPr>
                        <a:t> </a:t>
                      </a:r>
                      <a:r>
                        <a:rPr sz="750" spc="-25" dirty="0">
                          <a:highlight>
                            <a:srgbClr val="FFFF00"/>
                          </a:highlight>
                        </a:rPr>
                        <a:t>ZZ9</a:t>
                      </a:r>
                      <a:endParaRPr sz="750">
                        <a:highlight>
                          <a:srgbClr val="FFFF00"/>
                        </a:highlight>
                        <a:latin typeface="Calibri"/>
                        <a:cs typeface="Calibri"/>
                      </a:endParaRPr>
                    </a:p>
                  </a:txBody>
                  <a:tcPr marL="0" marR="0" marT="3810" marB="0"/>
                </a:tc>
                <a:tc>
                  <a:txBody>
                    <a:bodyPr/>
                    <a:lstStyle/>
                    <a:p>
                      <a:pPr>
                        <a:lnSpc>
                          <a:spcPct val="100000"/>
                        </a:lnSpc>
                        <a:spcBef>
                          <a:spcPts val="30"/>
                        </a:spcBef>
                      </a:pPr>
                      <a:endParaRPr sz="600">
                        <a:highlight>
                          <a:srgbClr val="FFFF00"/>
                        </a:highlight>
                      </a:endParaRPr>
                    </a:p>
                    <a:p>
                      <a:pPr algn="ctr">
                        <a:lnSpc>
                          <a:spcPts val="850"/>
                        </a:lnSpc>
                      </a:pPr>
                      <a:r>
                        <a:rPr sz="750" dirty="0">
                          <a:highlight>
                            <a:srgbClr val="FFFF00"/>
                          </a:highlight>
                        </a:rPr>
                        <a:t>TAC</a:t>
                      </a:r>
                      <a:r>
                        <a:rPr sz="750" spc="-35" dirty="0">
                          <a:highlight>
                            <a:srgbClr val="FFFF00"/>
                          </a:highlight>
                        </a:rPr>
                        <a:t> </a:t>
                      </a:r>
                      <a:r>
                        <a:rPr sz="750" spc="-20" dirty="0">
                          <a:highlight>
                            <a:srgbClr val="FFFF00"/>
                          </a:highlight>
                        </a:rPr>
                        <a:t>ZZ10</a:t>
                      </a:r>
                      <a:endParaRPr sz="750">
                        <a:highlight>
                          <a:srgbClr val="FFFF00"/>
                        </a:highlight>
                        <a:latin typeface="Calibri"/>
                        <a:cs typeface="Calibri"/>
                      </a:endParaRPr>
                    </a:p>
                  </a:txBody>
                  <a:tcPr marL="0" marR="0" marT="3810" marB="0"/>
                </a:tc>
                <a:tc>
                  <a:txBody>
                    <a:bodyPr/>
                    <a:lstStyle/>
                    <a:p>
                      <a:pPr>
                        <a:lnSpc>
                          <a:spcPct val="100000"/>
                        </a:lnSpc>
                        <a:spcBef>
                          <a:spcPts val="30"/>
                        </a:spcBef>
                      </a:pPr>
                      <a:endParaRPr sz="600">
                        <a:highlight>
                          <a:srgbClr val="FFFF00"/>
                        </a:highlight>
                      </a:endParaRPr>
                    </a:p>
                    <a:p>
                      <a:pPr algn="ctr">
                        <a:lnSpc>
                          <a:spcPts val="850"/>
                        </a:lnSpc>
                      </a:pPr>
                      <a:r>
                        <a:rPr sz="750" dirty="0">
                          <a:highlight>
                            <a:srgbClr val="FFFF00"/>
                          </a:highlight>
                        </a:rPr>
                        <a:t>TAC</a:t>
                      </a:r>
                      <a:r>
                        <a:rPr sz="750" spc="-30" dirty="0">
                          <a:highlight>
                            <a:srgbClr val="FFFF00"/>
                          </a:highlight>
                        </a:rPr>
                        <a:t> </a:t>
                      </a:r>
                      <a:r>
                        <a:rPr sz="750" spc="-20" dirty="0">
                          <a:highlight>
                            <a:srgbClr val="FFFF00"/>
                          </a:highlight>
                        </a:rPr>
                        <a:t>ZZ11</a:t>
                      </a:r>
                      <a:endParaRPr sz="750">
                        <a:highlight>
                          <a:srgbClr val="FFFF00"/>
                        </a:highlight>
                        <a:latin typeface="Calibri"/>
                        <a:cs typeface="Calibri"/>
                      </a:endParaRPr>
                    </a:p>
                  </a:txBody>
                  <a:tcPr marL="0" marR="0" marT="3810" marB="0"/>
                </a:tc>
                <a:tc>
                  <a:txBody>
                    <a:bodyPr/>
                    <a:lstStyle/>
                    <a:p>
                      <a:pPr>
                        <a:lnSpc>
                          <a:spcPct val="100000"/>
                        </a:lnSpc>
                        <a:spcBef>
                          <a:spcPts val="30"/>
                        </a:spcBef>
                      </a:pPr>
                      <a:endParaRPr sz="600">
                        <a:highlight>
                          <a:srgbClr val="FFFF00"/>
                        </a:highlight>
                      </a:endParaRPr>
                    </a:p>
                    <a:p>
                      <a:pPr marR="105410" algn="r">
                        <a:lnSpc>
                          <a:spcPts val="850"/>
                        </a:lnSpc>
                      </a:pPr>
                      <a:r>
                        <a:rPr sz="750" dirty="0">
                          <a:highlight>
                            <a:srgbClr val="FFFF00"/>
                          </a:highlight>
                        </a:rPr>
                        <a:t>TAC</a:t>
                      </a:r>
                      <a:r>
                        <a:rPr sz="750" spc="-30" dirty="0">
                          <a:highlight>
                            <a:srgbClr val="FFFF00"/>
                          </a:highlight>
                        </a:rPr>
                        <a:t> </a:t>
                      </a:r>
                      <a:r>
                        <a:rPr sz="750" spc="-20" dirty="0">
                          <a:highlight>
                            <a:srgbClr val="FFFF00"/>
                          </a:highlight>
                        </a:rPr>
                        <a:t>ZZ12</a:t>
                      </a:r>
                      <a:endParaRPr sz="750">
                        <a:highlight>
                          <a:srgbClr val="FFFF00"/>
                        </a:highlight>
                        <a:latin typeface="Calibri"/>
                        <a:cs typeface="Calibri"/>
                      </a:endParaRPr>
                    </a:p>
                  </a:txBody>
                  <a:tcPr marL="0" marR="0" marT="3810" marB="0"/>
                </a:tc>
                <a:tc>
                  <a:txBody>
                    <a:bodyPr/>
                    <a:lstStyle/>
                    <a:p>
                      <a:pPr>
                        <a:lnSpc>
                          <a:spcPct val="100000"/>
                        </a:lnSpc>
                        <a:spcBef>
                          <a:spcPts val="30"/>
                        </a:spcBef>
                      </a:pPr>
                      <a:endParaRPr sz="600">
                        <a:highlight>
                          <a:srgbClr val="FFFF00"/>
                        </a:highlight>
                      </a:endParaRPr>
                    </a:p>
                    <a:p>
                      <a:pPr marL="112395">
                        <a:lnSpc>
                          <a:spcPts val="850"/>
                        </a:lnSpc>
                      </a:pPr>
                      <a:r>
                        <a:rPr sz="750" dirty="0">
                          <a:highlight>
                            <a:srgbClr val="FFFF00"/>
                          </a:highlight>
                        </a:rPr>
                        <a:t>TAC</a:t>
                      </a:r>
                      <a:r>
                        <a:rPr sz="750" spc="-30" dirty="0">
                          <a:highlight>
                            <a:srgbClr val="FFFF00"/>
                          </a:highlight>
                        </a:rPr>
                        <a:t> </a:t>
                      </a:r>
                      <a:r>
                        <a:rPr sz="750" spc="-20" dirty="0">
                          <a:highlight>
                            <a:srgbClr val="FFFF00"/>
                          </a:highlight>
                        </a:rPr>
                        <a:t>ZZ13</a:t>
                      </a:r>
                      <a:endParaRPr sz="750">
                        <a:highlight>
                          <a:srgbClr val="FFFF00"/>
                        </a:highlight>
                        <a:latin typeface="Calibri"/>
                        <a:cs typeface="Calibri"/>
                      </a:endParaRPr>
                    </a:p>
                  </a:txBody>
                  <a:tcPr marL="0" marR="0" marT="3810" marB="0"/>
                </a:tc>
                <a:tc>
                  <a:txBody>
                    <a:bodyPr/>
                    <a:lstStyle/>
                    <a:p>
                      <a:pPr>
                        <a:lnSpc>
                          <a:spcPct val="100000"/>
                        </a:lnSpc>
                        <a:spcBef>
                          <a:spcPts val="30"/>
                        </a:spcBef>
                      </a:pPr>
                      <a:endParaRPr sz="600">
                        <a:highlight>
                          <a:srgbClr val="FFFF00"/>
                        </a:highlight>
                      </a:endParaRPr>
                    </a:p>
                    <a:p>
                      <a:pPr algn="ctr">
                        <a:lnSpc>
                          <a:spcPts val="850"/>
                        </a:lnSpc>
                      </a:pPr>
                      <a:r>
                        <a:rPr sz="750" dirty="0">
                          <a:highlight>
                            <a:srgbClr val="FFFF00"/>
                          </a:highlight>
                        </a:rPr>
                        <a:t>TAC</a:t>
                      </a:r>
                      <a:r>
                        <a:rPr sz="750" spc="-30" dirty="0">
                          <a:highlight>
                            <a:srgbClr val="FFFF00"/>
                          </a:highlight>
                        </a:rPr>
                        <a:t> </a:t>
                      </a:r>
                      <a:r>
                        <a:rPr sz="750" spc="-20" dirty="0">
                          <a:highlight>
                            <a:srgbClr val="FFFF00"/>
                          </a:highlight>
                        </a:rPr>
                        <a:t>ZZ14</a:t>
                      </a:r>
                      <a:endParaRPr sz="750">
                        <a:highlight>
                          <a:srgbClr val="FFFF00"/>
                        </a:highlight>
                        <a:latin typeface="Calibri"/>
                        <a:cs typeface="Calibri"/>
                      </a:endParaRPr>
                    </a:p>
                  </a:txBody>
                  <a:tcPr marL="0" marR="0" marT="3810" marB="0"/>
                </a:tc>
                <a:tc>
                  <a:txBody>
                    <a:bodyPr/>
                    <a:lstStyle/>
                    <a:p>
                      <a:pPr>
                        <a:lnSpc>
                          <a:spcPct val="100000"/>
                        </a:lnSpc>
                        <a:spcBef>
                          <a:spcPts val="30"/>
                        </a:spcBef>
                      </a:pPr>
                      <a:endParaRPr sz="600">
                        <a:highlight>
                          <a:srgbClr val="FFFF00"/>
                        </a:highlight>
                      </a:endParaRPr>
                    </a:p>
                    <a:p>
                      <a:pPr marL="111760">
                        <a:lnSpc>
                          <a:spcPts val="850"/>
                        </a:lnSpc>
                      </a:pPr>
                      <a:r>
                        <a:rPr sz="750" dirty="0">
                          <a:highlight>
                            <a:srgbClr val="FFFF00"/>
                          </a:highlight>
                        </a:rPr>
                        <a:t>TAC</a:t>
                      </a:r>
                      <a:r>
                        <a:rPr sz="750" spc="-30" dirty="0">
                          <a:highlight>
                            <a:srgbClr val="FFFF00"/>
                          </a:highlight>
                        </a:rPr>
                        <a:t> </a:t>
                      </a:r>
                      <a:r>
                        <a:rPr sz="750" spc="-20" dirty="0">
                          <a:highlight>
                            <a:srgbClr val="FFFF00"/>
                          </a:highlight>
                        </a:rPr>
                        <a:t>ZZ15</a:t>
                      </a:r>
                      <a:endParaRPr sz="750">
                        <a:highlight>
                          <a:srgbClr val="FFFF00"/>
                        </a:highlight>
                        <a:latin typeface="Calibri"/>
                        <a:cs typeface="Calibri"/>
                      </a:endParaRPr>
                    </a:p>
                  </a:txBody>
                  <a:tcPr marL="0" marR="0" marT="3810" marB="0"/>
                </a:tc>
                <a:tc>
                  <a:txBody>
                    <a:bodyPr/>
                    <a:lstStyle/>
                    <a:p>
                      <a:pPr>
                        <a:lnSpc>
                          <a:spcPct val="100000"/>
                        </a:lnSpc>
                        <a:spcBef>
                          <a:spcPts val="30"/>
                        </a:spcBef>
                      </a:pPr>
                      <a:endParaRPr sz="600">
                        <a:highlight>
                          <a:srgbClr val="FFFF00"/>
                        </a:highlight>
                      </a:endParaRPr>
                    </a:p>
                    <a:p>
                      <a:pPr marR="116205" algn="r">
                        <a:lnSpc>
                          <a:spcPts val="850"/>
                        </a:lnSpc>
                      </a:pPr>
                      <a:r>
                        <a:rPr sz="750" dirty="0">
                          <a:highlight>
                            <a:srgbClr val="FFFF00"/>
                          </a:highlight>
                        </a:rPr>
                        <a:t>EMER</a:t>
                      </a:r>
                      <a:r>
                        <a:rPr sz="750" spc="-40" dirty="0">
                          <a:highlight>
                            <a:srgbClr val="FFFF00"/>
                          </a:highlight>
                        </a:rPr>
                        <a:t> </a:t>
                      </a:r>
                      <a:r>
                        <a:rPr sz="750" spc="-25" dirty="0">
                          <a:highlight>
                            <a:srgbClr val="FFFF00"/>
                          </a:highlight>
                        </a:rPr>
                        <a:t>ZZ</a:t>
                      </a:r>
                      <a:endParaRPr sz="750">
                        <a:highlight>
                          <a:srgbClr val="FFFF00"/>
                        </a:highlight>
                        <a:latin typeface="Calibri"/>
                        <a:cs typeface="Calibri"/>
                      </a:endParaRPr>
                    </a:p>
                  </a:txBody>
                  <a:tcPr marL="0" marR="0" marT="3810" marB="0"/>
                </a:tc>
                <a:extLst>
                  <a:ext uri="{0D108BD9-81ED-4DB2-BD59-A6C34878D82A}">
                    <a16:rowId xmlns:a16="http://schemas.microsoft.com/office/drawing/2014/main" val="10007"/>
                  </a:ext>
                </a:extLst>
              </a:tr>
              <a:tr h="216945">
                <a:tc>
                  <a:txBody>
                    <a:bodyPr/>
                    <a:lstStyle/>
                    <a:p>
                      <a:pPr algn="ctr">
                        <a:lnSpc>
                          <a:spcPct val="100000"/>
                        </a:lnSpc>
                        <a:spcBef>
                          <a:spcPts val="30"/>
                        </a:spcBef>
                      </a:pPr>
                      <a:endParaRPr sz="600">
                        <a:highlight>
                          <a:srgbClr val="FFFF00"/>
                        </a:highlight>
                      </a:endParaRPr>
                    </a:p>
                    <a:p>
                      <a:pPr algn="ctr">
                        <a:lnSpc>
                          <a:spcPts val="850"/>
                        </a:lnSpc>
                      </a:pPr>
                      <a:r>
                        <a:rPr sz="750" spc="-10" dirty="0">
                          <a:highlight>
                            <a:srgbClr val="FFFF00"/>
                          </a:highlight>
                        </a:rPr>
                        <a:t>DEPLOY</a:t>
                      </a:r>
                      <a:r>
                        <a:rPr sz="750" dirty="0">
                          <a:highlight>
                            <a:srgbClr val="FFFF00"/>
                          </a:highlight>
                        </a:rPr>
                        <a:t> </a:t>
                      </a:r>
                      <a:r>
                        <a:rPr sz="750" spc="-25" dirty="0">
                          <a:highlight>
                            <a:srgbClr val="FFFF00"/>
                          </a:highlight>
                        </a:rPr>
                        <a:t>YY</a:t>
                      </a:r>
                      <a:endParaRPr sz="750">
                        <a:highlight>
                          <a:srgbClr val="FFFF00"/>
                        </a:highlight>
                        <a:latin typeface="Calibri"/>
                        <a:cs typeface="Calibri"/>
                      </a:endParaRPr>
                    </a:p>
                  </a:txBody>
                  <a:tcPr marL="0" marR="0" marT="3810" marB="0"/>
                </a:tc>
                <a:tc>
                  <a:txBody>
                    <a:bodyPr/>
                    <a:lstStyle/>
                    <a:p>
                      <a:pPr>
                        <a:lnSpc>
                          <a:spcPct val="100000"/>
                        </a:lnSpc>
                        <a:spcBef>
                          <a:spcPts val="30"/>
                        </a:spcBef>
                      </a:pPr>
                      <a:endParaRPr sz="600" dirty="0">
                        <a:highlight>
                          <a:srgbClr val="FFFF00"/>
                        </a:highlight>
                      </a:endParaRPr>
                    </a:p>
                    <a:p>
                      <a:pPr algn="ctr">
                        <a:lnSpc>
                          <a:spcPts val="850"/>
                        </a:lnSpc>
                      </a:pPr>
                      <a:r>
                        <a:rPr sz="750" dirty="0">
                          <a:highlight>
                            <a:srgbClr val="FFFF00"/>
                          </a:highlight>
                        </a:rPr>
                        <a:t>CALL</a:t>
                      </a:r>
                      <a:r>
                        <a:rPr sz="750" spc="-40" dirty="0">
                          <a:highlight>
                            <a:srgbClr val="FFFF00"/>
                          </a:highlight>
                        </a:rPr>
                        <a:t> </a:t>
                      </a:r>
                      <a:r>
                        <a:rPr sz="750" spc="-25" dirty="0">
                          <a:highlight>
                            <a:srgbClr val="FFFF00"/>
                          </a:highlight>
                        </a:rPr>
                        <a:t>YY</a:t>
                      </a:r>
                      <a:endParaRPr sz="750" dirty="0">
                        <a:highlight>
                          <a:srgbClr val="FFFF00"/>
                        </a:highlight>
                        <a:latin typeface="Calibri"/>
                        <a:cs typeface="Calibri"/>
                      </a:endParaRPr>
                    </a:p>
                  </a:txBody>
                  <a:tcPr marL="0" marR="0" marT="3810" marB="0"/>
                </a:tc>
                <a:tc>
                  <a:txBody>
                    <a:bodyPr/>
                    <a:lstStyle/>
                    <a:p>
                      <a:pPr>
                        <a:lnSpc>
                          <a:spcPct val="100000"/>
                        </a:lnSpc>
                        <a:spcBef>
                          <a:spcPts val="30"/>
                        </a:spcBef>
                      </a:pPr>
                      <a:endParaRPr sz="600">
                        <a:highlight>
                          <a:srgbClr val="FFFF00"/>
                        </a:highlight>
                      </a:endParaRPr>
                    </a:p>
                    <a:p>
                      <a:pPr marR="133350" algn="r">
                        <a:lnSpc>
                          <a:spcPts val="850"/>
                        </a:lnSpc>
                      </a:pPr>
                      <a:r>
                        <a:rPr sz="750" dirty="0">
                          <a:highlight>
                            <a:srgbClr val="FFFF00"/>
                          </a:highlight>
                        </a:rPr>
                        <a:t>CMD</a:t>
                      </a:r>
                      <a:r>
                        <a:rPr sz="750" spc="-45" dirty="0">
                          <a:highlight>
                            <a:srgbClr val="FFFF00"/>
                          </a:highlight>
                        </a:rPr>
                        <a:t> </a:t>
                      </a:r>
                      <a:r>
                        <a:rPr sz="750" spc="-25" dirty="0">
                          <a:highlight>
                            <a:srgbClr val="FFFF00"/>
                          </a:highlight>
                        </a:rPr>
                        <a:t>YY</a:t>
                      </a:r>
                      <a:endParaRPr sz="750">
                        <a:highlight>
                          <a:srgbClr val="FFFF00"/>
                        </a:highlight>
                        <a:latin typeface="Calibri"/>
                        <a:cs typeface="Calibri"/>
                      </a:endParaRPr>
                    </a:p>
                  </a:txBody>
                  <a:tcPr marL="0" marR="0" marT="3810" marB="0"/>
                </a:tc>
                <a:tc>
                  <a:txBody>
                    <a:bodyPr/>
                    <a:lstStyle/>
                    <a:p>
                      <a:pPr>
                        <a:lnSpc>
                          <a:spcPct val="100000"/>
                        </a:lnSpc>
                        <a:spcBef>
                          <a:spcPts val="30"/>
                        </a:spcBef>
                      </a:pPr>
                      <a:endParaRPr sz="600" dirty="0">
                        <a:highlight>
                          <a:srgbClr val="FFFF00"/>
                        </a:highlight>
                      </a:endParaRPr>
                    </a:p>
                    <a:p>
                      <a:pPr marL="134620">
                        <a:lnSpc>
                          <a:spcPts val="850"/>
                        </a:lnSpc>
                      </a:pPr>
                      <a:r>
                        <a:rPr sz="750" dirty="0">
                          <a:highlight>
                            <a:srgbClr val="FFFF00"/>
                          </a:highlight>
                        </a:rPr>
                        <a:t>TAC</a:t>
                      </a:r>
                      <a:r>
                        <a:rPr sz="750" spc="-30" dirty="0">
                          <a:highlight>
                            <a:srgbClr val="FFFF00"/>
                          </a:highlight>
                        </a:rPr>
                        <a:t> </a:t>
                      </a:r>
                      <a:r>
                        <a:rPr sz="750" spc="-25" dirty="0">
                          <a:highlight>
                            <a:srgbClr val="FFFF00"/>
                          </a:highlight>
                        </a:rPr>
                        <a:t>YY3</a:t>
                      </a:r>
                      <a:endParaRPr sz="750" dirty="0">
                        <a:highlight>
                          <a:srgbClr val="FFFF00"/>
                        </a:highlight>
                        <a:latin typeface="Calibri"/>
                        <a:cs typeface="Calibri"/>
                      </a:endParaRPr>
                    </a:p>
                  </a:txBody>
                  <a:tcPr marL="0" marR="0" marT="3810" marB="0"/>
                </a:tc>
                <a:tc>
                  <a:txBody>
                    <a:bodyPr/>
                    <a:lstStyle/>
                    <a:p>
                      <a:pPr>
                        <a:lnSpc>
                          <a:spcPct val="100000"/>
                        </a:lnSpc>
                        <a:spcBef>
                          <a:spcPts val="30"/>
                        </a:spcBef>
                      </a:pPr>
                      <a:endParaRPr sz="600">
                        <a:highlight>
                          <a:srgbClr val="FFFF00"/>
                        </a:highlight>
                      </a:endParaRPr>
                    </a:p>
                    <a:p>
                      <a:pPr marR="128905" algn="r">
                        <a:lnSpc>
                          <a:spcPts val="850"/>
                        </a:lnSpc>
                      </a:pPr>
                      <a:r>
                        <a:rPr sz="750" dirty="0">
                          <a:highlight>
                            <a:srgbClr val="FFFF00"/>
                          </a:highlight>
                        </a:rPr>
                        <a:t>TAC</a:t>
                      </a:r>
                      <a:r>
                        <a:rPr sz="750" spc="-30" dirty="0">
                          <a:highlight>
                            <a:srgbClr val="FFFF00"/>
                          </a:highlight>
                        </a:rPr>
                        <a:t> </a:t>
                      </a:r>
                      <a:r>
                        <a:rPr sz="750" spc="-25" dirty="0">
                          <a:highlight>
                            <a:srgbClr val="FFFF00"/>
                          </a:highlight>
                        </a:rPr>
                        <a:t>YY4</a:t>
                      </a:r>
                      <a:endParaRPr sz="750">
                        <a:highlight>
                          <a:srgbClr val="FFFF00"/>
                        </a:highlight>
                        <a:latin typeface="Calibri"/>
                        <a:cs typeface="Calibri"/>
                      </a:endParaRPr>
                    </a:p>
                  </a:txBody>
                  <a:tcPr marL="0" marR="0" marT="3810" marB="0"/>
                </a:tc>
                <a:tc>
                  <a:txBody>
                    <a:bodyPr/>
                    <a:lstStyle/>
                    <a:p>
                      <a:pPr>
                        <a:lnSpc>
                          <a:spcPct val="100000"/>
                        </a:lnSpc>
                        <a:spcBef>
                          <a:spcPts val="30"/>
                        </a:spcBef>
                      </a:pPr>
                      <a:endParaRPr sz="600">
                        <a:highlight>
                          <a:srgbClr val="FFFF00"/>
                        </a:highlight>
                      </a:endParaRPr>
                    </a:p>
                    <a:p>
                      <a:pPr marL="133985">
                        <a:lnSpc>
                          <a:spcPts val="850"/>
                        </a:lnSpc>
                      </a:pPr>
                      <a:r>
                        <a:rPr sz="750" dirty="0">
                          <a:highlight>
                            <a:srgbClr val="FFFF00"/>
                          </a:highlight>
                        </a:rPr>
                        <a:t>TAC</a:t>
                      </a:r>
                      <a:r>
                        <a:rPr sz="750" spc="-30" dirty="0">
                          <a:highlight>
                            <a:srgbClr val="FFFF00"/>
                          </a:highlight>
                        </a:rPr>
                        <a:t> </a:t>
                      </a:r>
                      <a:r>
                        <a:rPr sz="750" spc="-25" dirty="0">
                          <a:highlight>
                            <a:srgbClr val="FFFF00"/>
                          </a:highlight>
                        </a:rPr>
                        <a:t>YY5</a:t>
                      </a:r>
                      <a:endParaRPr sz="750">
                        <a:highlight>
                          <a:srgbClr val="FFFF00"/>
                        </a:highlight>
                        <a:latin typeface="Calibri"/>
                        <a:cs typeface="Calibri"/>
                      </a:endParaRPr>
                    </a:p>
                  </a:txBody>
                  <a:tcPr marL="0" marR="0" marT="3810" marB="0"/>
                </a:tc>
                <a:tc>
                  <a:txBody>
                    <a:bodyPr/>
                    <a:lstStyle/>
                    <a:p>
                      <a:pPr>
                        <a:lnSpc>
                          <a:spcPct val="100000"/>
                        </a:lnSpc>
                        <a:spcBef>
                          <a:spcPts val="30"/>
                        </a:spcBef>
                      </a:pPr>
                      <a:endParaRPr sz="600" dirty="0">
                        <a:highlight>
                          <a:srgbClr val="FFFF00"/>
                        </a:highlight>
                      </a:endParaRPr>
                    </a:p>
                    <a:p>
                      <a:pPr algn="ctr">
                        <a:lnSpc>
                          <a:spcPts val="850"/>
                        </a:lnSpc>
                      </a:pPr>
                      <a:r>
                        <a:rPr sz="750" dirty="0">
                          <a:highlight>
                            <a:srgbClr val="FFFF00"/>
                          </a:highlight>
                        </a:rPr>
                        <a:t>TAC</a:t>
                      </a:r>
                      <a:r>
                        <a:rPr sz="750" spc="-30" dirty="0">
                          <a:highlight>
                            <a:srgbClr val="FFFF00"/>
                          </a:highlight>
                        </a:rPr>
                        <a:t> </a:t>
                      </a:r>
                      <a:r>
                        <a:rPr sz="750" spc="-25" dirty="0">
                          <a:highlight>
                            <a:srgbClr val="FFFF00"/>
                          </a:highlight>
                        </a:rPr>
                        <a:t>YY6</a:t>
                      </a:r>
                      <a:endParaRPr sz="750" dirty="0">
                        <a:highlight>
                          <a:srgbClr val="FFFF00"/>
                        </a:highlight>
                        <a:latin typeface="Calibri"/>
                        <a:cs typeface="Calibri"/>
                      </a:endParaRPr>
                    </a:p>
                  </a:txBody>
                  <a:tcPr marL="0" marR="0" marT="3810" marB="0"/>
                </a:tc>
                <a:tc>
                  <a:txBody>
                    <a:bodyPr/>
                    <a:lstStyle/>
                    <a:p>
                      <a:pPr>
                        <a:lnSpc>
                          <a:spcPct val="100000"/>
                        </a:lnSpc>
                        <a:spcBef>
                          <a:spcPts val="30"/>
                        </a:spcBef>
                      </a:pPr>
                      <a:endParaRPr sz="600" dirty="0">
                        <a:highlight>
                          <a:srgbClr val="FFFF00"/>
                        </a:highlight>
                      </a:endParaRPr>
                    </a:p>
                    <a:p>
                      <a:pPr algn="ctr">
                        <a:lnSpc>
                          <a:spcPts val="850"/>
                        </a:lnSpc>
                      </a:pPr>
                      <a:r>
                        <a:rPr sz="750" dirty="0">
                          <a:highlight>
                            <a:srgbClr val="FFFF00"/>
                          </a:highlight>
                        </a:rPr>
                        <a:t>TAC</a:t>
                      </a:r>
                      <a:r>
                        <a:rPr sz="750" spc="-30" dirty="0">
                          <a:highlight>
                            <a:srgbClr val="FFFF00"/>
                          </a:highlight>
                        </a:rPr>
                        <a:t> </a:t>
                      </a:r>
                      <a:r>
                        <a:rPr sz="750" spc="-25" dirty="0">
                          <a:highlight>
                            <a:srgbClr val="FFFF00"/>
                          </a:highlight>
                        </a:rPr>
                        <a:t>YY7</a:t>
                      </a:r>
                      <a:endParaRPr sz="750" dirty="0">
                        <a:highlight>
                          <a:srgbClr val="FFFF00"/>
                        </a:highlight>
                        <a:latin typeface="Calibri"/>
                        <a:cs typeface="Calibri"/>
                      </a:endParaRPr>
                    </a:p>
                  </a:txBody>
                  <a:tcPr marL="0" marR="0" marT="3810" marB="0"/>
                </a:tc>
                <a:tc>
                  <a:txBody>
                    <a:bodyPr/>
                    <a:lstStyle/>
                    <a:p>
                      <a:pPr>
                        <a:lnSpc>
                          <a:spcPct val="100000"/>
                        </a:lnSpc>
                        <a:spcBef>
                          <a:spcPts val="30"/>
                        </a:spcBef>
                      </a:pPr>
                      <a:endParaRPr sz="600" dirty="0">
                        <a:highlight>
                          <a:srgbClr val="FFFF00"/>
                        </a:highlight>
                      </a:endParaRPr>
                    </a:p>
                    <a:p>
                      <a:pPr algn="ctr">
                        <a:lnSpc>
                          <a:spcPts val="850"/>
                        </a:lnSpc>
                      </a:pPr>
                      <a:r>
                        <a:rPr sz="750" dirty="0">
                          <a:highlight>
                            <a:srgbClr val="FFFF00"/>
                          </a:highlight>
                        </a:rPr>
                        <a:t>TAC</a:t>
                      </a:r>
                      <a:r>
                        <a:rPr sz="750" spc="-30" dirty="0">
                          <a:highlight>
                            <a:srgbClr val="FFFF00"/>
                          </a:highlight>
                        </a:rPr>
                        <a:t> </a:t>
                      </a:r>
                      <a:r>
                        <a:rPr sz="750" spc="-25" dirty="0">
                          <a:highlight>
                            <a:srgbClr val="FFFF00"/>
                          </a:highlight>
                        </a:rPr>
                        <a:t>YY8</a:t>
                      </a:r>
                      <a:endParaRPr sz="750" dirty="0">
                        <a:highlight>
                          <a:srgbClr val="FFFF00"/>
                        </a:highlight>
                        <a:latin typeface="Calibri"/>
                        <a:cs typeface="Calibri"/>
                      </a:endParaRPr>
                    </a:p>
                  </a:txBody>
                  <a:tcPr marL="0" marR="0" marT="3810" marB="0"/>
                </a:tc>
                <a:tc>
                  <a:txBody>
                    <a:bodyPr/>
                    <a:lstStyle/>
                    <a:p>
                      <a:pPr>
                        <a:lnSpc>
                          <a:spcPct val="100000"/>
                        </a:lnSpc>
                        <a:spcBef>
                          <a:spcPts val="30"/>
                        </a:spcBef>
                      </a:pPr>
                      <a:endParaRPr sz="600" dirty="0">
                        <a:highlight>
                          <a:srgbClr val="FFFF00"/>
                        </a:highlight>
                      </a:endParaRPr>
                    </a:p>
                    <a:p>
                      <a:pPr algn="ctr">
                        <a:lnSpc>
                          <a:spcPts val="850"/>
                        </a:lnSpc>
                      </a:pPr>
                      <a:r>
                        <a:rPr sz="750" dirty="0">
                          <a:highlight>
                            <a:srgbClr val="FFFF00"/>
                          </a:highlight>
                        </a:rPr>
                        <a:t>TAC</a:t>
                      </a:r>
                      <a:r>
                        <a:rPr sz="750" spc="-30" dirty="0">
                          <a:highlight>
                            <a:srgbClr val="FFFF00"/>
                          </a:highlight>
                        </a:rPr>
                        <a:t> </a:t>
                      </a:r>
                      <a:r>
                        <a:rPr sz="750" spc="-25" dirty="0">
                          <a:highlight>
                            <a:srgbClr val="FFFF00"/>
                          </a:highlight>
                        </a:rPr>
                        <a:t>YY9</a:t>
                      </a:r>
                      <a:endParaRPr sz="750" dirty="0">
                        <a:highlight>
                          <a:srgbClr val="FFFF00"/>
                        </a:highlight>
                        <a:latin typeface="Calibri"/>
                        <a:cs typeface="Calibri"/>
                      </a:endParaRPr>
                    </a:p>
                  </a:txBody>
                  <a:tcPr marL="0" marR="0" marT="3810" marB="0"/>
                </a:tc>
                <a:tc>
                  <a:txBody>
                    <a:bodyPr/>
                    <a:lstStyle/>
                    <a:p>
                      <a:pPr>
                        <a:lnSpc>
                          <a:spcPct val="100000"/>
                        </a:lnSpc>
                        <a:spcBef>
                          <a:spcPts val="30"/>
                        </a:spcBef>
                      </a:pPr>
                      <a:endParaRPr sz="600">
                        <a:highlight>
                          <a:srgbClr val="FFFF00"/>
                        </a:highlight>
                      </a:endParaRPr>
                    </a:p>
                    <a:p>
                      <a:pPr algn="ctr">
                        <a:lnSpc>
                          <a:spcPts val="850"/>
                        </a:lnSpc>
                      </a:pPr>
                      <a:r>
                        <a:rPr sz="750" dirty="0">
                          <a:highlight>
                            <a:srgbClr val="FFFF00"/>
                          </a:highlight>
                        </a:rPr>
                        <a:t>TAC</a:t>
                      </a:r>
                      <a:r>
                        <a:rPr sz="750" spc="-30" dirty="0">
                          <a:highlight>
                            <a:srgbClr val="FFFF00"/>
                          </a:highlight>
                        </a:rPr>
                        <a:t> </a:t>
                      </a:r>
                      <a:r>
                        <a:rPr sz="750" spc="-20" dirty="0">
                          <a:highlight>
                            <a:srgbClr val="FFFF00"/>
                          </a:highlight>
                        </a:rPr>
                        <a:t>YY10</a:t>
                      </a:r>
                      <a:endParaRPr sz="750">
                        <a:highlight>
                          <a:srgbClr val="FFFF00"/>
                        </a:highlight>
                        <a:latin typeface="Calibri"/>
                        <a:cs typeface="Calibri"/>
                      </a:endParaRPr>
                    </a:p>
                  </a:txBody>
                  <a:tcPr marL="0" marR="0" marT="3810" marB="0"/>
                </a:tc>
                <a:tc>
                  <a:txBody>
                    <a:bodyPr/>
                    <a:lstStyle/>
                    <a:p>
                      <a:pPr>
                        <a:lnSpc>
                          <a:spcPct val="100000"/>
                        </a:lnSpc>
                        <a:spcBef>
                          <a:spcPts val="30"/>
                        </a:spcBef>
                      </a:pPr>
                      <a:endParaRPr sz="600">
                        <a:highlight>
                          <a:srgbClr val="FFFF00"/>
                        </a:highlight>
                      </a:endParaRPr>
                    </a:p>
                    <a:p>
                      <a:pPr algn="ctr">
                        <a:lnSpc>
                          <a:spcPts val="850"/>
                        </a:lnSpc>
                      </a:pPr>
                      <a:r>
                        <a:rPr sz="750" dirty="0">
                          <a:highlight>
                            <a:srgbClr val="FFFF00"/>
                          </a:highlight>
                        </a:rPr>
                        <a:t>TAC</a:t>
                      </a:r>
                      <a:r>
                        <a:rPr sz="750" spc="-30" dirty="0">
                          <a:highlight>
                            <a:srgbClr val="FFFF00"/>
                          </a:highlight>
                        </a:rPr>
                        <a:t> </a:t>
                      </a:r>
                      <a:r>
                        <a:rPr sz="750" spc="-20" dirty="0">
                          <a:highlight>
                            <a:srgbClr val="FFFF00"/>
                          </a:highlight>
                        </a:rPr>
                        <a:t>YY11</a:t>
                      </a:r>
                      <a:endParaRPr sz="750">
                        <a:highlight>
                          <a:srgbClr val="FFFF00"/>
                        </a:highlight>
                        <a:latin typeface="Calibri"/>
                        <a:cs typeface="Calibri"/>
                      </a:endParaRPr>
                    </a:p>
                  </a:txBody>
                  <a:tcPr marL="0" marR="0" marT="3810" marB="0"/>
                </a:tc>
                <a:tc>
                  <a:txBody>
                    <a:bodyPr/>
                    <a:lstStyle/>
                    <a:p>
                      <a:pPr>
                        <a:lnSpc>
                          <a:spcPct val="100000"/>
                        </a:lnSpc>
                        <a:spcBef>
                          <a:spcPts val="30"/>
                        </a:spcBef>
                      </a:pPr>
                      <a:endParaRPr sz="600">
                        <a:highlight>
                          <a:srgbClr val="FFFF00"/>
                        </a:highlight>
                      </a:endParaRPr>
                    </a:p>
                    <a:p>
                      <a:pPr marR="104139" algn="r">
                        <a:lnSpc>
                          <a:spcPts val="850"/>
                        </a:lnSpc>
                      </a:pPr>
                      <a:r>
                        <a:rPr sz="750" dirty="0">
                          <a:highlight>
                            <a:srgbClr val="FFFF00"/>
                          </a:highlight>
                        </a:rPr>
                        <a:t>TAC</a:t>
                      </a:r>
                      <a:r>
                        <a:rPr sz="750" spc="-30" dirty="0">
                          <a:highlight>
                            <a:srgbClr val="FFFF00"/>
                          </a:highlight>
                        </a:rPr>
                        <a:t> </a:t>
                      </a:r>
                      <a:r>
                        <a:rPr sz="750" spc="-20" dirty="0">
                          <a:highlight>
                            <a:srgbClr val="FFFF00"/>
                          </a:highlight>
                        </a:rPr>
                        <a:t>YY12</a:t>
                      </a:r>
                      <a:endParaRPr sz="750">
                        <a:highlight>
                          <a:srgbClr val="FFFF00"/>
                        </a:highlight>
                        <a:latin typeface="Calibri"/>
                        <a:cs typeface="Calibri"/>
                      </a:endParaRPr>
                    </a:p>
                  </a:txBody>
                  <a:tcPr marL="0" marR="0" marT="3810" marB="0"/>
                </a:tc>
                <a:tc>
                  <a:txBody>
                    <a:bodyPr/>
                    <a:lstStyle/>
                    <a:p>
                      <a:pPr>
                        <a:lnSpc>
                          <a:spcPct val="100000"/>
                        </a:lnSpc>
                        <a:spcBef>
                          <a:spcPts val="30"/>
                        </a:spcBef>
                      </a:pPr>
                      <a:endParaRPr sz="600" dirty="0">
                        <a:highlight>
                          <a:srgbClr val="FFFF00"/>
                        </a:highlight>
                      </a:endParaRPr>
                    </a:p>
                    <a:p>
                      <a:pPr marL="111125">
                        <a:lnSpc>
                          <a:spcPts val="850"/>
                        </a:lnSpc>
                      </a:pPr>
                      <a:r>
                        <a:rPr sz="750" dirty="0">
                          <a:highlight>
                            <a:srgbClr val="FFFF00"/>
                          </a:highlight>
                        </a:rPr>
                        <a:t>TAC</a:t>
                      </a:r>
                      <a:r>
                        <a:rPr sz="750" spc="-30" dirty="0">
                          <a:highlight>
                            <a:srgbClr val="FFFF00"/>
                          </a:highlight>
                        </a:rPr>
                        <a:t> </a:t>
                      </a:r>
                      <a:r>
                        <a:rPr sz="750" spc="-20" dirty="0">
                          <a:highlight>
                            <a:srgbClr val="FFFF00"/>
                          </a:highlight>
                        </a:rPr>
                        <a:t>YY13</a:t>
                      </a:r>
                      <a:endParaRPr sz="750" dirty="0">
                        <a:highlight>
                          <a:srgbClr val="FFFF00"/>
                        </a:highlight>
                        <a:latin typeface="Calibri"/>
                        <a:cs typeface="Calibri"/>
                      </a:endParaRPr>
                    </a:p>
                  </a:txBody>
                  <a:tcPr marL="0" marR="0" marT="3810" marB="0"/>
                </a:tc>
                <a:tc>
                  <a:txBody>
                    <a:bodyPr/>
                    <a:lstStyle/>
                    <a:p>
                      <a:pPr>
                        <a:lnSpc>
                          <a:spcPct val="100000"/>
                        </a:lnSpc>
                        <a:spcBef>
                          <a:spcPts val="30"/>
                        </a:spcBef>
                      </a:pPr>
                      <a:endParaRPr sz="600" dirty="0">
                        <a:highlight>
                          <a:srgbClr val="FFFF00"/>
                        </a:highlight>
                      </a:endParaRPr>
                    </a:p>
                    <a:p>
                      <a:pPr algn="ctr">
                        <a:lnSpc>
                          <a:spcPts val="850"/>
                        </a:lnSpc>
                      </a:pPr>
                      <a:r>
                        <a:rPr sz="750" dirty="0">
                          <a:highlight>
                            <a:srgbClr val="FFFF00"/>
                          </a:highlight>
                        </a:rPr>
                        <a:t>TAC</a:t>
                      </a:r>
                      <a:r>
                        <a:rPr sz="750" spc="-30" dirty="0">
                          <a:highlight>
                            <a:srgbClr val="FFFF00"/>
                          </a:highlight>
                        </a:rPr>
                        <a:t> </a:t>
                      </a:r>
                      <a:r>
                        <a:rPr sz="750" spc="-20" dirty="0">
                          <a:highlight>
                            <a:srgbClr val="FFFF00"/>
                          </a:highlight>
                        </a:rPr>
                        <a:t>YY14</a:t>
                      </a:r>
                      <a:endParaRPr sz="750" dirty="0">
                        <a:highlight>
                          <a:srgbClr val="FFFF00"/>
                        </a:highlight>
                        <a:latin typeface="Calibri"/>
                        <a:cs typeface="Calibri"/>
                      </a:endParaRPr>
                    </a:p>
                  </a:txBody>
                  <a:tcPr marL="0" marR="0" marT="3810" marB="0"/>
                </a:tc>
                <a:tc>
                  <a:txBody>
                    <a:bodyPr/>
                    <a:lstStyle/>
                    <a:p>
                      <a:pPr>
                        <a:lnSpc>
                          <a:spcPct val="100000"/>
                        </a:lnSpc>
                        <a:spcBef>
                          <a:spcPts val="30"/>
                        </a:spcBef>
                      </a:pPr>
                      <a:endParaRPr sz="600" dirty="0">
                        <a:highlight>
                          <a:srgbClr val="FFFF00"/>
                        </a:highlight>
                      </a:endParaRPr>
                    </a:p>
                    <a:p>
                      <a:pPr marL="109855">
                        <a:lnSpc>
                          <a:spcPts val="850"/>
                        </a:lnSpc>
                      </a:pPr>
                      <a:r>
                        <a:rPr sz="750" dirty="0">
                          <a:highlight>
                            <a:srgbClr val="FFFF00"/>
                          </a:highlight>
                        </a:rPr>
                        <a:t>TAC</a:t>
                      </a:r>
                      <a:r>
                        <a:rPr sz="750" spc="-30" dirty="0">
                          <a:highlight>
                            <a:srgbClr val="FFFF00"/>
                          </a:highlight>
                        </a:rPr>
                        <a:t> </a:t>
                      </a:r>
                      <a:r>
                        <a:rPr sz="750" spc="-20" dirty="0">
                          <a:highlight>
                            <a:srgbClr val="FFFF00"/>
                          </a:highlight>
                        </a:rPr>
                        <a:t>YY15</a:t>
                      </a:r>
                      <a:endParaRPr sz="750" dirty="0">
                        <a:highlight>
                          <a:srgbClr val="FFFF00"/>
                        </a:highlight>
                        <a:latin typeface="Calibri"/>
                        <a:cs typeface="Calibri"/>
                      </a:endParaRPr>
                    </a:p>
                  </a:txBody>
                  <a:tcPr marL="0" marR="0" marT="3810" marB="0"/>
                </a:tc>
                <a:tc>
                  <a:txBody>
                    <a:bodyPr/>
                    <a:lstStyle/>
                    <a:p>
                      <a:pPr>
                        <a:lnSpc>
                          <a:spcPct val="100000"/>
                        </a:lnSpc>
                        <a:spcBef>
                          <a:spcPts val="30"/>
                        </a:spcBef>
                      </a:pPr>
                      <a:endParaRPr sz="600" dirty="0">
                        <a:highlight>
                          <a:srgbClr val="FFFF00"/>
                        </a:highlight>
                      </a:endParaRPr>
                    </a:p>
                    <a:p>
                      <a:pPr marR="114935" algn="r">
                        <a:lnSpc>
                          <a:spcPts val="850"/>
                        </a:lnSpc>
                      </a:pPr>
                      <a:r>
                        <a:rPr sz="750" spc="-10" dirty="0">
                          <a:highlight>
                            <a:srgbClr val="FFFF00"/>
                          </a:highlight>
                        </a:rPr>
                        <a:t>EMER</a:t>
                      </a:r>
                      <a:r>
                        <a:rPr sz="750" spc="-5" dirty="0">
                          <a:highlight>
                            <a:srgbClr val="FFFF00"/>
                          </a:highlight>
                        </a:rPr>
                        <a:t> </a:t>
                      </a:r>
                      <a:r>
                        <a:rPr sz="750" spc="-25" dirty="0">
                          <a:highlight>
                            <a:srgbClr val="FFFF00"/>
                          </a:highlight>
                        </a:rPr>
                        <a:t>YY</a:t>
                      </a:r>
                      <a:endParaRPr sz="750" dirty="0">
                        <a:highlight>
                          <a:srgbClr val="FFFF00"/>
                        </a:highlight>
                        <a:latin typeface="Calibri"/>
                        <a:cs typeface="Calibri"/>
                      </a:endParaRPr>
                    </a:p>
                  </a:txBody>
                  <a:tcPr marL="0" marR="0" marT="3810" marB="0"/>
                </a:tc>
                <a:extLst>
                  <a:ext uri="{0D108BD9-81ED-4DB2-BD59-A6C34878D82A}">
                    <a16:rowId xmlns:a16="http://schemas.microsoft.com/office/drawing/2014/main" val="10008"/>
                  </a:ext>
                </a:extLst>
              </a:tr>
              <a:tr h="216945">
                <a:tc>
                  <a:txBody>
                    <a:bodyPr/>
                    <a:lstStyle/>
                    <a:p>
                      <a:pPr algn="ctr">
                        <a:lnSpc>
                          <a:spcPct val="100000"/>
                        </a:lnSpc>
                        <a:spcBef>
                          <a:spcPts val="30"/>
                        </a:spcBef>
                      </a:pPr>
                      <a:endParaRPr sz="600" dirty="0"/>
                    </a:p>
                    <a:p>
                      <a:pPr algn="ctr">
                        <a:lnSpc>
                          <a:spcPts val="850"/>
                        </a:lnSpc>
                      </a:pPr>
                      <a:r>
                        <a:rPr sz="750" dirty="0"/>
                        <a:t>700</a:t>
                      </a:r>
                      <a:r>
                        <a:rPr sz="750" spc="-40" dirty="0"/>
                        <a:t> </a:t>
                      </a:r>
                      <a:r>
                        <a:rPr sz="750" spc="-25" dirty="0"/>
                        <a:t>LAW</a:t>
                      </a:r>
                      <a:endParaRPr sz="750" dirty="0">
                        <a:latin typeface="Calibri"/>
                        <a:cs typeface="Calibri"/>
                      </a:endParaRPr>
                    </a:p>
                  </a:txBody>
                  <a:tcPr marL="0" marR="0" marT="3810" marB="0"/>
                </a:tc>
                <a:tc>
                  <a:txBody>
                    <a:bodyPr/>
                    <a:lstStyle/>
                    <a:p>
                      <a:pPr>
                        <a:lnSpc>
                          <a:spcPct val="100000"/>
                        </a:lnSpc>
                        <a:spcBef>
                          <a:spcPts val="30"/>
                        </a:spcBef>
                      </a:pPr>
                      <a:endParaRPr sz="600" dirty="0"/>
                    </a:p>
                    <a:p>
                      <a:pPr algn="ctr">
                        <a:lnSpc>
                          <a:spcPts val="850"/>
                        </a:lnSpc>
                      </a:pPr>
                      <a:r>
                        <a:rPr sz="750" spc="-10" dirty="0"/>
                        <a:t>7LAW61</a:t>
                      </a:r>
                      <a:endParaRPr sz="750" dirty="0">
                        <a:latin typeface="Calibri"/>
                        <a:cs typeface="Calibri"/>
                      </a:endParaRPr>
                    </a:p>
                  </a:txBody>
                  <a:tcPr marL="0" marR="0" marT="3810" marB="0"/>
                </a:tc>
                <a:tc>
                  <a:txBody>
                    <a:bodyPr/>
                    <a:lstStyle/>
                    <a:p>
                      <a:pPr>
                        <a:lnSpc>
                          <a:spcPct val="100000"/>
                        </a:lnSpc>
                        <a:spcBef>
                          <a:spcPts val="30"/>
                        </a:spcBef>
                      </a:pPr>
                      <a:endParaRPr sz="600"/>
                    </a:p>
                    <a:p>
                      <a:pPr marR="93345" algn="r">
                        <a:lnSpc>
                          <a:spcPts val="850"/>
                        </a:lnSpc>
                      </a:pPr>
                      <a:r>
                        <a:rPr sz="750" spc="-10" dirty="0"/>
                        <a:t>7LAW61D</a:t>
                      </a:r>
                      <a:endParaRPr sz="750">
                        <a:latin typeface="Calibri"/>
                        <a:cs typeface="Calibri"/>
                      </a:endParaRPr>
                    </a:p>
                  </a:txBody>
                  <a:tcPr marL="0" marR="0" marT="3810" marB="0"/>
                </a:tc>
                <a:tc>
                  <a:txBody>
                    <a:bodyPr/>
                    <a:lstStyle/>
                    <a:p>
                      <a:pPr>
                        <a:lnSpc>
                          <a:spcPct val="100000"/>
                        </a:lnSpc>
                        <a:spcBef>
                          <a:spcPts val="30"/>
                        </a:spcBef>
                      </a:pPr>
                      <a:endParaRPr sz="600"/>
                    </a:p>
                    <a:p>
                      <a:pPr marL="129539">
                        <a:lnSpc>
                          <a:spcPts val="850"/>
                        </a:lnSpc>
                      </a:pPr>
                      <a:r>
                        <a:rPr sz="750" spc="-10" dirty="0"/>
                        <a:t>7LAW62</a:t>
                      </a:r>
                      <a:endParaRPr sz="750">
                        <a:latin typeface="Calibri"/>
                        <a:cs typeface="Calibri"/>
                      </a:endParaRPr>
                    </a:p>
                  </a:txBody>
                  <a:tcPr marL="0" marR="0" marT="3810" marB="0"/>
                </a:tc>
                <a:tc>
                  <a:txBody>
                    <a:bodyPr/>
                    <a:lstStyle/>
                    <a:p>
                      <a:pPr>
                        <a:lnSpc>
                          <a:spcPct val="100000"/>
                        </a:lnSpc>
                        <a:spcBef>
                          <a:spcPts val="30"/>
                        </a:spcBef>
                      </a:pPr>
                      <a:endParaRPr sz="600"/>
                    </a:p>
                    <a:p>
                      <a:pPr marR="93345" algn="r">
                        <a:lnSpc>
                          <a:spcPts val="850"/>
                        </a:lnSpc>
                      </a:pPr>
                      <a:r>
                        <a:rPr sz="750" spc="-10" dirty="0"/>
                        <a:t>7LAW62D</a:t>
                      </a:r>
                      <a:endParaRPr sz="750">
                        <a:latin typeface="Calibri"/>
                        <a:cs typeface="Calibri"/>
                      </a:endParaRPr>
                    </a:p>
                  </a:txBody>
                  <a:tcPr marL="0" marR="0" marT="3810" marB="0"/>
                </a:tc>
                <a:tc>
                  <a:txBody>
                    <a:bodyPr/>
                    <a:lstStyle/>
                    <a:p>
                      <a:pPr>
                        <a:lnSpc>
                          <a:spcPct val="100000"/>
                        </a:lnSpc>
                        <a:spcBef>
                          <a:spcPts val="30"/>
                        </a:spcBef>
                      </a:pPr>
                      <a:endParaRPr sz="600"/>
                    </a:p>
                    <a:p>
                      <a:pPr marL="128905">
                        <a:lnSpc>
                          <a:spcPts val="850"/>
                        </a:lnSpc>
                      </a:pPr>
                      <a:r>
                        <a:rPr sz="750" spc="-10" dirty="0"/>
                        <a:t>7LAW81</a:t>
                      </a:r>
                      <a:endParaRPr sz="750">
                        <a:latin typeface="Calibri"/>
                        <a:cs typeface="Calibri"/>
                      </a:endParaRPr>
                    </a:p>
                  </a:txBody>
                  <a:tcPr marL="0" marR="0" marT="3810" marB="0"/>
                </a:tc>
                <a:tc>
                  <a:txBody>
                    <a:bodyPr/>
                    <a:lstStyle/>
                    <a:p>
                      <a:pPr>
                        <a:lnSpc>
                          <a:spcPct val="100000"/>
                        </a:lnSpc>
                        <a:spcBef>
                          <a:spcPts val="30"/>
                        </a:spcBef>
                      </a:pPr>
                      <a:endParaRPr sz="600"/>
                    </a:p>
                    <a:p>
                      <a:pPr marL="635" algn="ctr">
                        <a:lnSpc>
                          <a:spcPts val="850"/>
                        </a:lnSpc>
                      </a:pPr>
                      <a:r>
                        <a:rPr sz="750" spc="-10" dirty="0"/>
                        <a:t>7LAW81D</a:t>
                      </a:r>
                      <a:endParaRPr sz="750">
                        <a:latin typeface="Calibri"/>
                        <a:cs typeface="Calibri"/>
                      </a:endParaRPr>
                    </a:p>
                  </a:txBody>
                  <a:tcPr marL="0" marR="0" marT="3810" marB="0"/>
                </a:tc>
                <a:tc>
                  <a:txBody>
                    <a:bodyPr/>
                    <a:lstStyle/>
                    <a:p>
                      <a:pPr>
                        <a:lnSpc>
                          <a:spcPct val="100000"/>
                        </a:lnSpc>
                        <a:spcBef>
                          <a:spcPts val="30"/>
                        </a:spcBef>
                      </a:pPr>
                      <a:endParaRPr sz="600"/>
                    </a:p>
                    <a:p>
                      <a:pPr marL="635" algn="ctr">
                        <a:lnSpc>
                          <a:spcPts val="850"/>
                        </a:lnSpc>
                      </a:pPr>
                      <a:r>
                        <a:rPr sz="750" spc="-10" dirty="0"/>
                        <a:t>7LAW82</a:t>
                      </a:r>
                      <a:endParaRPr sz="750">
                        <a:latin typeface="Calibri"/>
                        <a:cs typeface="Calibri"/>
                      </a:endParaRPr>
                    </a:p>
                  </a:txBody>
                  <a:tcPr marL="0" marR="0" marT="3810" marB="0"/>
                </a:tc>
                <a:tc>
                  <a:txBody>
                    <a:bodyPr/>
                    <a:lstStyle/>
                    <a:p>
                      <a:pPr>
                        <a:lnSpc>
                          <a:spcPct val="100000"/>
                        </a:lnSpc>
                        <a:spcBef>
                          <a:spcPts val="30"/>
                        </a:spcBef>
                      </a:pPr>
                      <a:endParaRPr sz="600"/>
                    </a:p>
                    <a:p>
                      <a:pPr algn="ctr">
                        <a:lnSpc>
                          <a:spcPts val="850"/>
                        </a:lnSpc>
                      </a:pPr>
                      <a:r>
                        <a:rPr sz="750" spc="-10" dirty="0"/>
                        <a:t>7LAW82D</a:t>
                      </a:r>
                      <a:endParaRPr sz="750">
                        <a:latin typeface="Calibri"/>
                        <a:cs typeface="Calibri"/>
                      </a:endParaRPr>
                    </a:p>
                  </a:txBody>
                  <a:tcPr marL="0" marR="0" marT="3810" marB="0"/>
                </a:tc>
                <a:tc>
                  <a:txBody>
                    <a:bodyPr/>
                    <a:lstStyle/>
                    <a:p>
                      <a:pPr>
                        <a:lnSpc>
                          <a:spcPct val="100000"/>
                        </a:lnSpc>
                        <a:spcBef>
                          <a:spcPts val="30"/>
                        </a:spcBef>
                      </a:pPr>
                      <a:endParaRPr sz="600" dirty="0"/>
                    </a:p>
                    <a:p>
                      <a:pPr algn="ctr">
                        <a:lnSpc>
                          <a:spcPts val="850"/>
                        </a:lnSpc>
                      </a:pPr>
                      <a:r>
                        <a:rPr sz="750" spc="-10" dirty="0"/>
                        <a:t>7MOB59</a:t>
                      </a:r>
                      <a:endParaRPr sz="750" dirty="0">
                        <a:latin typeface="Calibri"/>
                        <a:cs typeface="Calibri"/>
                      </a:endParaRPr>
                    </a:p>
                  </a:txBody>
                  <a:tcPr marL="0" marR="0" marT="3810" marB="0"/>
                </a:tc>
                <a:tc>
                  <a:txBody>
                    <a:bodyPr/>
                    <a:lstStyle/>
                    <a:p>
                      <a:pPr>
                        <a:lnSpc>
                          <a:spcPct val="100000"/>
                        </a:lnSpc>
                        <a:spcBef>
                          <a:spcPts val="30"/>
                        </a:spcBef>
                      </a:pPr>
                      <a:endParaRPr sz="600" dirty="0"/>
                    </a:p>
                    <a:p>
                      <a:pPr algn="ctr">
                        <a:lnSpc>
                          <a:spcPts val="850"/>
                        </a:lnSpc>
                      </a:pPr>
                      <a:r>
                        <a:rPr sz="750" spc="-10" dirty="0"/>
                        <a:t>7MOB59D</a:t>
                      </a:r>
                      <a:endParaRPr sz="750" dirty="0">
                        <a:latin typeface="Calibri"/>
                        <a:cs typeface="Calibri"/>
                      </a:endParaRPr>
                    </a:p>
                  </a:txBody>
                  <a:tcPr marL="0" marR="0" marT="3810" marB="0"/>
                </a:tc>
                <a:tc>
                  <a:txBody>
                    <a:bodyPr/>
                    <a:lstStyle/>
                    <a:p>
                      <a:pPr>
                        <a:lnSpc>
                          <a:spcPct val="100000"/>
                        </a:lnSpc>
                        <a:spcBef>
                          <a:spcPts val="30"/>
                        </a:spcBef>
                      </a:pPr>
                      <a:endParaRPr sz="600" dirty="0"/>
                    </a:p>
                    <a:p>
                      <a:pPr algn="ctr">
                        <a:lnSpc>
                          <a:spcPts val="850"/>
                        </a:lnSpc>
                      </a:pPr>
                      <a:r>
                        <a:rPr sz="750" spc="-10" dirty="0"/>
                        <a:t>7MOB79</a:t>
                      </a:r>
                      <a:endParaRPr sz="750" dirty="0">
                        <a:latin typeface="Calibri"/>
                        <a:cs typeface="Calibri"/>
                      </a:endParaRPr>
                    </a:p>
                  </a:txBody>
                  <a:tcPr marL="0" marR="0" marT="3810" marB="0"/>
                </a:tc>
                <a:tc>
                  <a:txBody>
                    <a:bodyPr/>
                    <a:lstStyle/>
                    <a:p>
                      <a:pPr>
                        <a:lnSpc>
                          <a:spcPct val="100000"/>
                        </a:lnSpc>
                        <a:spcBef>
                          <a:spcPts val="30"/>
                        </a:spcBef>
                      </a:pPr>
                      <a:endParaRPr sz="600" dirty="0"/>
                    </a:p>
                    <a:p>
                      <a:pPr marR="86360" algn="r">
                        <a:lnSpc>
                          <a:spcPts val="850"/>
                        </a:lnSpc>
                      </a:pPr>
                      <a:r>
                        <a:rPr sz="750" spc="-10" dirty="0"/>
                        <a:t>7MOB79D</a:t>
                      </a:r>
                      <a:endParaRPr sz="750" dirty="0">
                        <a:latin typeface="Calibri"/>
                        <a:cs typeface="Calibri"/>
                      </a:endParaRPr>
                    </a:p>
                  </a:txBody>
                  <a:tcPr marL="0" marR="0" marT="3810" marB="0"/>
                </a:tc>
                <a:tc>
                  <a:txBody>
                    <a:bodyPr/>
                    <a:lstStyle/>
                    <a:p>
                      <a:pPr>
                        <a:lnSpc>
                          <a:spcPct val="100000"/>
                        </a:lnSpc>
                        <a:spcBef>
                          <a:spcPts val="30"/>
                        </a:spcBef>
                      </a:pPr>
                      <a:endParaRPr sz="600" dirty="0"/>
                    </a:p>
                    <a:p>
                      <a:pPr marL="163195">
                        <a:lnSpc>
                          <a:spcPts val="850"/>
                        </a:lnSpc>
                      </a:pPr>
                      <a:r>
                        <a:rPr sz="750" spc="-10" dirty="0"/>
                        <a:t>BLANK</a:t>
                      </a:r>
                      <a:endParaRPr sz="750" dirty="0">
                        <a:latin typeface="Calibri"/>
                        <a:cs typeface="Calibri"/>
                      </a:endParaRPr>
                    </a:p>
                  </a:txBody>
                  <a:tcPr marL="0" marR="0" marT="3810" marB="0"/>
                </a:tc>
                <a:tc>
                  <a:txBody>
                    <a:bodyPr/>
                    <a:lstStyle/>
                    <a:p>
                      <a:pPr>
                        <a:lnSpc>
                          <a:spcPct val="100000"/>
                        </a:lnSpc>
                        <a:spcBef>
                          <a:spcPts val="30"/>
                        </a:spcBef>
                      </a:pPr>
                      <a:endParaRPr sz="600"/>
                    </a:p>
                    <a:p>
                      <a:pPr marL="635" algn="ctr">
                        <a:lnSpc>
                          <a:spcPts val="850"/>
                        </a:lnSpc>
                      </a:pPr>
                      <a:r>
                        <a:rPr sz="750" spc="-10" dirty="0"/>
                        <a:t>BLANK</a:t>
                      </a:r>
                      <a:endParaRPr sz="750">
                        <a:latin typeface="Calibri"/>
                        <a:cs typeface="Calibri"/>
                      </a:endParaRPr>
                    </a:p>
                  </a:txBody>
                  <a:tcPr marL="0" marR="0" marT="3810" marB="0"/>
                </a:tc>
                <a:tc>
                  <a:txBody>
                    <a:bodyPr/>
                    <a:lstStyle/>
                    <a:p>
                      <a:pPr>
                        <a:lnSpc>
                          <a:spcPct val="100000"/>
                        </a:lnSpc>
                        <a:spcBef>
                          <a:spcPts val="30"/>
                        </a:spcBef>
                      </a:pPr>
                      <a:endParaRPr sz="600"/>
                    </a:p>
                    <a:p>
                      <a:pPr marL="162560">
                        <a:lnSpc>
                          <a:spcPts val="850"/>
                        </a:lnSpc>
                      </a:pPr>
                      <a:r>
                        <a:rPr sz="750" spc="-10" dirty="0"/>
                        <a:t>BLANK</a:t>
                      </a:r>
                      <a:endParaRPr sz="750">
                        <a:latin typeface="Calibri"/>
                        <a:cs typeface="Calibri"/>
                      </a:endParaRPr>
                    </a:p>
                  </a:txBody>
                  <a:tcPr marL="0" marR="0" marT="3810" marB="0"/>
                </a:tc>
                <a:tc>
                  <a:txBody>
                    <a:bodyPr/>
                    <a:lstStyle/>
                    <a:p>
                      <a:pPr>
                        <a:lnSpc>
                          <a:spcPct val="100000"/>
                        </a:lnSpc>
                        <a:spcBef>
                          <a:spcPts val="30"/>
                        </a:spcBef>
                      </a:pPr>
                      <a:endParaRPr sz="600"/>
                    </a:p>
                    <a:p>
                      <a:pPr marL="163830">
                        <a:lnSpc>
                          <a:spcPts val="850"/>
                        </a:lnSpc>
                      </a:pPr>
                      <a:r>
                        <a:rPr sz="750" spc="-10" dirty="0"/>
                        <a:t>BLANK</a:t>
                      </a:r>
                      <a:endParaRPr sz="750">
                        <a:latin typeface="Calibri"/>
                        <a:cs typeface="Calibri"/>
                      </a:endParaRPr>
                    </a:p>
                  </a:txBody>
                  <a:tcPr marL="0" marR="0" marT="3810" marB="0"/>
                </a:tc>
                <a:extLst>
                  <a:ext uri="{0D108BD9-81ED-4DB2-BD59-A6C34878D82A}">
                    <a16:rowId xmlns:a16="http://schemas.microsoft.com/office/drawing/2014/main" val="10009"/>
                  </a:ext>
                </a:extLst>
              </a:tr>
              <a:tr h="217602">
                <a:tc>
                  <a:txBody>
                    <a:bodyPr/>
                    <a:lstStyle/>
                    <a:p>
                      <a:pPr algn="ctr">
                        <a:lnSpc>
                          <a:spcPct val="100000"/>
                        </a:lnSpc>
                        <a:spcBef>
                          <a:spcPts val="35"/>
                        </a:spcBef>
                      </a:pPr>
                      <a:endParaRPr sz="600" dirty="0"/>
                    </a:p>
                    <a:p>
                      <a:pPr algn="ctr">
                        <a:lnSpc>
                          <a:spcPts val="850"/>
                        </a:lnSpc>
                      </a:pPr>
                      <a:r>
                        <a:rPr sz="750" dirty="0"/>
                        <a:t>700</a:t>
                      </a:r>
                      <a:r>
                        <a:rPr sz="750" spc="-40" dirty="0"/>
                        <a:t> </a:t>
                      </a:r>
                      <a:r>
                        <a:rPr sz="750" spc="-20" dirty="0"/>
                        <a:t>FIRE</a:t>
                      </a:r>
                      <a:endParaRPr sz="750" dirty="0">
                        <a:latin typeface="Calibri"/>
                        <a:cs typeface="Calibri"/>
                      </a:endParaRPr>
                    </a:p>
                  </a:txBody>
                  <a:tcPr marL="0" marR="0" marT="4445" marB="0"/>
                </a:tc>
                <a:tc>
                  <a:txBody>
                    <a:bodyPr/>
                    <a:lstStyle/>
                    <a:p>
                      <a:pPr>
                        <a:lnSpc>
                          <a:spcPct val="100000"/>
                        </a:lnSpc>
                        <a:spcBef>
                          <a:spcPts val="35"/>
                        </a:spcBef>
                      </a:pPr>
                      <a:endParaRPr sz="600"/>
                    </a:p>
                    <a:p>
                      <a:pPr algn="ctr">
                        <a:lnSpc>
                          <a:spcPts val="850"/>
                        </a:lnSpc>
                      </a:pPr>
                      <a:r>
                        <a:rPr sz="750" spc="-10" dirty="0"/>
                        <a:t>7FIRE63</a:t>
                      </a:r>
                      <a:endParaRPr sz="750">
                        <a:latin typeface="Calibri"/>
                        <a:cs typeface="Calibri"/>
                      </a:endParaRPr>
                    </a:p>
                  </a:txBody>
                  <a:tcPr marL="0" marR="0" marT="4445" marB="0"/>
                </a:tc>
                <a:tc>
                  <a:txBody>
                    <a:bodyPr/>
                    <a:lstStyle/>
                    <a:p>
                      <a:pPr>
                        <a:lnSpc>
                          <a:spcPct val="100000"/>
                        </a:lnSpc>
                        <a:spcBef>
                          <a:spcPts val="35"/>
                        </a:spcBef>
                      </a:pPr>
                      <a:endParaRPr sz="600"/>
                    </a:p>
                    <a:p>
                      <a:pPr marR="101600" algn="r">
                        <a:lnSpc>
                          <a:spcPts val="850"/>
                        </a:lnSpc>
                      </a:pPr>
                      <a:r>
                        <a:rPr sz="750" spc="-10" dirty="0"/>
                        <a:t>7FIRE63D</a:t>
                      </a:r>
                      <a:endParaRPr sz="750">
                        <a:latin typeface="Calibri"/>
                        <a:cs typeface="Calibri"/>
                      </a:endParaRPr>
                    </a:p>
                  </a:txBody>
                  <a:tcPr marL="0" marR="0" marT="4445" marB="0"/>
                </a:tc>
                <a:tc>
                  <a:txBody>
                    <a:bodyPr/>
                    <a:lstStyle/>
                    <a:p>
                      <a:pPr>
                        <a:lnSpc>
                          <a:spcPct val="100000"/>
                        </a:lnSpc>
                        <a:spcBef>
                          <a:spcPts val="35"/>
                        </a:spcBef>
                      </a:pPr>
                      <a:endParaRPr sz="600"/>
                    </a:p>
                    <a:p>
                      <a:pPr marL="136525">
                        <a:lnSpc>
                          <a:spcPts val="850"/>
                        </a:lnSpc>
                      </a:pPr>
                      <a:r>
                        <a:rPr sz="750" spc="-10" dirty="0"/>
                        <a:t>7FIRE64</a:t>
                      </a:r>
                      <a:endParaRPr sz="750">
                        <a:latin typeface="Calibri"/>
                        <a:cs typeface="Calibri"/>
                      </a:endParaRPr>
                    </a:p>
                  </a:txBody>
                  <a:tcPr marL="0" marR="0" marT="4445" marB="0"/>
                </a:tc>
                <a:tc>
                  <a:txBody>
                    <a:bodyPr/>
                    <a:lstStyle/>
                    <a:p>
                      <a:pPr>
                        <a:lnSpc>
                          <a:spcPct val="100000"/>
                        </a:lnSpc>
                        <a:spcBef>
                          <a:spcPts val="35"/>
                        </a:spcBef>
                      </a:pPr>
                      <a:endParaRPr sz="600"/>
                    </a:p>
                    <a:p>
                      <a:pPr marR="101600" algn="r">
                        <a:lnSpc>
                          <a:spcPts val="850"/>
                        </a:lnSpc>
                      </a:pPr>
                      <a:r>
                        <a:rPr sz="750" spc="-10" dirty="0"/>
                        <a:t>7FIRE64D</a:t>
                      </a:r>
                      <a:endParaRPr sz="750">
                        <a:latin typeface="Calibri"/>
                        <a:cs typeface="Calibri"/>
                      </a:endParaRPr>
                    </a:p>
                  </a:txBody>
                  <a:tcPr marL="0" marR="0" marT="4445" marB="0"/>
                </a:tc>
                <a:tc>
                  <a:txBody>
                    <a:bodyPr/>
                    <a:lstStyle/>
                    <a:p>
                      <a:pPr>
                        <a:lnSpc>
                          <a:spcPct val="100000"/>
                        </a:lnSpc>
                        <a:spcBef>
                          <a:spcPts val="35"/>
                        </a:spcBef>
                      </a:pPr>
                      <a:endParaRPr sz="600"/>
                    </a:p>
                    <a:p>
                      <a:pPr marL="135255">
                        <a:lnSpc>
                          <a:spcPts val="850"/>
                        </a:lnSpc>
                      </a:pPr>
                      <a:r>
                        <a:rPr sz="750" spc="-10" dirty="0"/>
                        <a:t>7FIRE83</a:t>
                      </a:r>
                      <a:endParaRPr sz="750">
                        <a:latin typeface="Calibri"/>
                        <a:cs typeface="Calibri"/>
                      </a:endParaRPr>
                    </a:p>
                  </a:txBody>
                  <a:tcPr marL="0" marR="0" marT="4445" marB="0"/>
                </a:tc>
                <a:tc>
                  <a:txBody>
                    <a:bodyPr/>
                    <a:lstStyle/>
                    <a:p>
                      <a:pPr>
                        <a:lnSpc>
                          <a:spcPct val="100000"/>
                        </a:lnSpc>
                        <a:spcBef>
                          <a:spcPts val="35"/>
                        </a:spcBef>
                      </a:pPr>
                      <a:endParaRPr sz="600"/>
                    </a:p>
                    <a:p>
                      <a:pPr algn="ctr">
                        <a:lnSpc>
                          <a:spcPts val="850"/>
                        </a:lnSpc>
                      </a:pPr>
                      <a:r>
                        <a:rPr sz="750" spc="-10" dirty="0"/>
                        <a:t>7FIRE83D</a:t>
                      </a:r>
                      <a:endParaRPr sz="750">
                        <a:latin typeface="Calibri"/>
                        <a:cs typeface="Calibri"/>
                      </a:endParaRPr>
                    </a:p>
                  </a:txBody>
                  <a:tcPr marL="0" marR="0" marT="4445" marB="0"/>
                </a:tc>
                <a:tc>
                  <a:txBody>
                    <a:bodyPr/>
                    <a:lstStyle/>
                    <a:p>
                      <a:pPr>
                        <a:lnSpc>
                          <a:spcPct val="100000"/>
                        </a:lnSpc>
                        <a:spcBef>
                          <a:spcPts val="35"/>
                        </a:spcBef>
                      </a:pPr>
                      <a:endParaRPr sz="600"/>
                    </a:p>
                    <a:p>
                      <a:pPr algn="ctr">
                        <a:lnSpc>
                          <a:spcPts val="850"/>
                        </a:lnSpc>
                      </a:pPr>
                      <a:r>
                        <a:rPr sz="750" spc="-10" dirty="0"/>
                        <a:t>7FIRE84</a:t>
                      </a:r>
                      <a:endParaRPr sz="750">
                        <a:latin typeface="Calibri"/>
                        <a:cs typeface="Calibri"/>
                      </a:endParaRPr>
                    </a:p>
                  </a:txBody>
                  <a:tcPr marL="0" marR="0" marT="4445" marB="0"/>
                </a:tc>
                <a:tc>
                  <a:txBody>
                    <a:bodyPr/>
                    <a:lstStyle/>
                    <a:p>
                      <a:pPr>
                        <a:lnSpc>
                          <a:spcPct val="100000"/>
                        </a:lnSpc>
                        <a:spcBef>
                          <a:spcPts val="35"/>
                        </a:spcBef>
                      </a:pPr>
                      <a:endParaRPr sz="600"/>
                    </a:p>
                    <a:p>
                      <a:pPr algn="ctr">
                        <a:lnSpc>
                          <a:spcPts val="850"/>
                        </a:lnSpc>
                      </a:pPr>
                      <a:r>
                        <a:rPr sz="750" spc="-10" dirty="0"/>
                        <a:t>7FIRE84D</a:t>
                      </a:r>
                      <a:endParaRPr sz="750">
                        <a:latin typeface="Calibri"/>
                        <a:cs typeface="Calibri"/>
                      </a:endParaRPr>
                    </a:p>
                  </a:txBody>
                  <a:tcPr marL="0" marR="0" marT="4445" marB="0"/>
                </a:tc>
                <a:tc>
                  <a:txBody>
                    <a:bodyPr/>
                    <a:lstStyle/>
                    <a:p>
                      <a:pPr>
                        <a:lnSpc>
                          <a:spcPct val="100000"/>
                        </a:lnSpc>
                        <a:spcBef>
                          <a:spcPts val="35"/>
                        </a:spcBef>
                      </a:pPr>
                      <a:endParaRPr sz="600"/>
                    </a:p>
                    <a:p>
                      <a:pPr algn="ctr">
                        <a:lnSpc>
                          <a:spcPts val="850"/>
                        </a:lnSpc>
                      </a:pPr>
                      <a:r>
                        <a:rPr sz="750" spc="-10" dirty="0"/>
                        <a:t>7MOB59</a:t>
                      </a:r>
                      <a:endParaRPr sz="750">
                        <a:latin typeface="Calibri"/>
                        <a:cs typeface="Calibri"/>
                      </a:endParaRPr>
                    </a:p>
                  </a:txBody>
                  <a:tcPr marL="0" marR="0" marT="4445" marB="0"/>
                </a:tc>
                <a:tc>
                  <a:txBody>
                    <a:bodyPr/>
                    <a:lstStyle/>
                    <a:p>
                      <a:pPr>
                        <a:lnSpc>
                          <a:spcPct val="100000"/>
                        </a:lnSpc>
                        <a:spcBef>
                          <a:spcPts val="35"/>
                        </a:spcBef>
                      </a:pPr>
                      <a:endParaRPr sz="600"/>
                    </a:p>
                    <a:p>
                      <a:pPr algn="ctr">
                        <a:lnSpc>
                          <a:spcPts val="850"/>
                        </a:lnSpc>
                      </a:pPr>
                      <a:r>
                        <a:rPr sz="750" spc="-10" dirty="0"/>
                        <a:t>7MOB59D</a:t>
                      </a:r>
                      <a:endParaRPr sz="750">
                        <a:latin typeface="Calibri"/>
                        <a:cs typeface="Calibri"/>
                      </a:endParaRPr>
                    </a:p>
                  </a:txBody>
                  <a:tcPr marL="0" marR="0" marT="4445" marB="0"/>
                </a:tc>
                <a:tc>
                  <a:txBody>
                    <a:bodyPr/>
                    <a:lstStyle/>
                    <a:p>
                      <a:pPr>
                        <a:lnSpc>
                          <a:spcPct val="100000"/>
                        </a:lnSpc>
                        <a:spcBef>
                          <a:spcPts val="35"/>
                        </a:spcBef>
                      </a:pPr>
                      <a:endParaRPr sz="600"/>
                    </a:p>
                    <a:p>
                      <a:pPr algn="ctr">
                        <a:lnSpc>
                          <a:spcPts val="850"/>
                        </a:lnSpc>
                      </a:pPr>
                      <a:r>
                        <a:rPr sz="750" spc="-10" dirty="0"/>
                        <a:t>7MOB79</a:t>
                      </a:r>
                      <a:endParaRPr sz="750">
                        <a:latin typeface="Calibri"/>
                        <a:cs typeface="Calibri"/>
                      </a:endParaRPr>
                    </a:p>
                  </a:txBody>
                  <a:tcPr marL="0" marR="0" marT="4445" marB="0"/>
                </a:tc>
                <a:tc>
                  <a:txBody>
                    <a:bodyPr/>
                    <a:lstStyle/>
                    <a:p>
                      <a:pPr>
                        <a:lnSpc>
                          <a:spcPct val="100000"/>
                        </a:lnSpc>
                        <a:spcBef>
                          <a:spcPts val="35"/>
                        </a:spcBef>
                      </a:pPr>
                      <a:endParaRPr sz="600"/>
                    </a:p>
                    <a:p>
                      <a:pPr marR="85725" algn="r">
                        <a:lnSpc>
                          <a:spcPts val="850"/>
                        </a:lnSpc>
                      </a:pPr>
                      <a:r>
                        <a:rPr sz="750" spc="-10" dirty="0"/>
                        <a:t>7MOB79D</a:t>
                      </a:r>
                      <a:endParaRPr sz="750">
                        <a:latin typeface="Calibri"/>
                        <a:cs typeface="Calibri"/>
                      </a:endParaRPr>
                    </a:p>
                  </a:txBody>
                  <a:tcPr marL="0" marR="0" marT="4445" marB="0"/>
                </a:tc>
                <a:tc>
                  <a:txBody>
                    <a:bodyPr/>
                    <a:lstStyle/>
                    <a:p>
                      <a:pPr>
                        <a:lnSpc>
                          <a:spcPct val="100000"/>
                        </a:lnSpc>
                        <a:spcBef>
                          <a:spcPts val="35"/>
                        </a:spcBef>
                      </a:pPr>
                      <a:endParaRPr sz="600"/>
                    </a:p>
                    <a:p>
                      <a:pPr marL="162560">
                        <a:lnSpc>
                          <a:spcPts val="850"/>
                        </a:lnSpc>
                      </a:pPr>
                      <a:r>
                        <a:rPr sz="750" spc="-10" dirty="0"/>
                        <a:t>BLANK</a:t>
                      </a:r>
                      <a:endParaRPr sz="750">
                        <a:latin typeface="Calibri"/>
                        <a:cs typeface="Calibri"/>
                      </a:endParaRPr>
                    </a:p>
                  </a:txBody>
                  <a:tcPr marL="0" marR="0" marT="4445" marB="0"/>
                </a:tc>
                <a:tc>
                  <a:txBody>
                    <a:bodyPr/>
                    <a:lstStyle/>
                    <a:p>
                      <a:pPr>
                        <a:lnSpc>
                          <a:spcPct val="100000"/>
                        </a:lnSpc>
                        <a:spcBef>
                          <a:spcPts val="35"/>
                        </a:spcBef>
                      </a:pPr>
                      <a:endParaRPr sz="600"/>
                    </a:p>
                    <a:p>
                      <a:pPr algn="ctr">
                        <a:lnSpc>
                          <a:spcPts val="850"/>
                        </a:lnSpc>
                      </a:pPr>
                      <a:r>
                        <a:rPr sz="750" spc="-10" dirty="0"/>
                        <a:t>BLANK</a:t>
                      </a:r>
                      <a:endParaRPr sz="750">
                        <a:latin typeface="Calibri"/>
                        <a:cs typeface="Calibri"/>
                      </a:endParaRPr>
                    </a:p>
                  </a:txBody>
                  <a:tcPr marL="0" marR="0" marT="4445" marB="0"/>
                </a:tc>
                <a:tc>
                  <a:txBody>
                    <a:bodyPr/>
                    <a:lstStyle/>
                    <a:p>
                      <a:pPr>
                        <a:lnSpc>
                          <a:spcPct val="100000"/>
                        </a:lnSpc>
                        <a:spcBef>
                          <a:spcPts val="35"/>
                        </a:spcBef>
                      </a:pPr>
                      <a:endParaRPr sz="600"/>
                    </a:p>
                    <a:p>
                      <a:pPr marL="162560">
                        <a:lnSpc>
                          <a:spcPts val="850"/>
                        </a:lnSpc>
                      </a:pPr>
                      <a:r>
                        <a:rPr sz="750" spc="-10" dirty="0"/>
                        <a:t>BLANK</a:t>
                      </a:r>
                      <a:endParaRPr sz="750">
                        <a:latin typeface="Calibri"/>
                        <a:cs typeface="Calibri"/>
                      </a:endParaRPr>
                    </a:p>
                  </a:txBody>
                  <a:tcPr marL="0" marR="0" marT="4445" marB="0"/>
                </a:tc>
                <a:tc>
                  <a:txBody>
                    <a:bodyPr/>
                    <a:lstStyle/>
                    <a:p>
                      <a:pPr>
                        <a:lnSpc>
                          <a:spcPct val="100000"/>
                        </a:lnSpc>
                        <a:spcBef>
                          <a:spcPts val="35"/>
                        </a:spcBef>
                      </a:pPr>
                      <a:endParaRPr sz="600"/>
                    </a:p>
                    <a:p>
                      <a:pPr marL="163830">
                        <a:lnSpc>
                          <a:spcPts val="850"/>
                        </a:lnSpc>
                      </a:pPr>
                      <a:r>
                        <a:rPr sz="750" spc="-10" dirty="0"/>
                        <a:t>BLANK</a:t>
                      </a:r>
                      <a:endParaRPr sz="750">
                        <a:latin typeface="Calibri"/>
                        <a:cs typeface="Calibri"/>
                      </a:endParaRPr>
                    </a:p>
                  </a:txBody>
                  <a:tcPr marL="0" marR="0" marT="4445" marB="0"/>
                </a:tc>
                <a:extLst>
                  <a:ext uri="{0D108BD9-81ED-4DB2-BD59-A6C34878D82A}">
                    <a16:rowId xmlns:a16="http://schemas.microsoft.com/office/drawing/2014/main" val="10010"/>
                  </a:ext>
                </a:extLst>
              </a:tr>
              <a:tr h="216287">
                <a:tc>
                  <a:txBody>
                    <a:bodyPr/>
                    <a:lstStyle/>
                    <a:p>
                      <a:pPr algn="ctr">
                        <a:lnSpc>
                          <a:spcPct val="100000"/>
                        </a:lnSpc>
                        <a:spcBef>
                          <a:spcPts val="25"/>
                        </a:spcBef>
                      </a:pPr>
                      <a:endParaRPr sz="600"/>
                    </a:p>
                    <a:p>
                      <a:pPr algn="ctr">
                        <a:lnSpc>
                          <a:spcPts val="850"/>
                        </a:lnSpc>
                        <a:spcBef>
                          <a:spcPts val="5"/>
                        </a:spcBef>
                      </a:pPr>
                      <a:r>
                        <a:rPr sz="750" dirty="0"/>
                        <a:t>700</a:t>
                      </a:r>
                      <a:r>
                        <a:rPr sz="750" spc="-40" dirty="0"/>
                        <a:t> </a:t>
                      </a:r>
                      <a:r>
                        <a:rPr sz="750" spc="-25" dirty="0"/>
                        <a:t>MED</a:t>
                      </a:r>
                      <a:endParaRPr sz="750">
                        <a:latin typeface="Calibri"/>
                        <a:cs typeface="Calibri"/>
                      </a:endParaRPr>
                    </a:p>
                  </a:txBody>
                  <a:tcPr marL="0" marR="0" marT="3175" marB="0"/>
                </a:tc>
                <a:tc>
                  <a:txBody>
                    <a:bodyPr/>
                    <a:lstStyle/>
                    <a:p>
                      <a:pPr>
                        <a:lnSpc>
                          <a:spcPct val="100000"/>
                        </a:lnSpc>
                        <a:spcBef>
                          <a:spcPts val="25"/>
                        </a:spcBef>
                      </a:pPr>
                      <a:endParaRPr sz="600"/>
                    </a:p>
                    <a:p>
                      <a:pPr algn="ctr">
                        <a:lnSpc>
                          <a:spcPts val="850"/>
                        </a:lnSpc>
                        <a:spcBef>
                          <a:spcPts val="5"/>
                        </a:spcBef>
                      </a:pPr>
                      <a:r>
                        <a:rPr sz="750" spc="-10" dirty="0"/>
                        <a:t>7MED65</a:t>
                      </a:r>
                      <a:endParaRPr sz="750">
                        <a:latin typeface="Calibri"/>
                        <a:cs typeface="Calibri"/>
                      </a:endParaRPr>
                    </a:p>
                  </a:txBody>
                  <a:tcPr marL="0" marR="0" marT="3175" marB="0"/>
                </a:tc>
                <a:tc>
                  <a:txBody>
                    <a:bodyPr/>
                    <a:lstStyle/>
                    <a:p>
                      <a:pPr>
                        <a:lnSpc>
                          <a:spcPct val="100000"/>
                        </a:lnSpc>
                        <a:spcBef>
                          <a:spcPts val="25"/>
                        </a:spcBef>
                      </a:pPr>
                      <a:endParaRPr sz="600"/>
                    </a:p>
                    <a:p>
                      <a:pPr marR="90170" algn="r">
                        <a:lnSpc>
                          <a:spcPts val="850"/>
                        </a:lnSpc>
                        <a:spcBef>
                          <a:spcPts val="5"/>
                        </a:spcBef>
                      </a:pPr>
                      <a:r>
                        <a:rPr sz="750" spc="-10" dirty="0"/>
                        <a:t>7MED65D</a:t>
                      </a:r>
                      <a:endParaRPr sz="750">
                        <a:latin typeface="Calibri"/>
                        <a:cs typeface="Calibri"/>
                      </a:endParaRPr>
                    </a:p>
                  </a:txBody>
                  <a:tcPr marL="0" marR="0" marT="3175" marB="0"/>
                </a:tc>
                <a:tc>
                  <a:txBody>
                    <a:bodyPr/>
                    <a:lstStyle/>
                    <a:p>
                      <a:pPr>
                        <a:lnSpc>
                          <a:spcPct val="100000"/>
                        </a:lnSpc>
                        <a:spcBef>
                          <a:spcPts val="25"/>
                        </a:spcBef>
                      </a:pPr>
                      <a:endParaRPr sz="600"/>
                    </a:p>
                    <a:p>
                      <a:pPr marL="126364">
                        <a:lnSpc>
                          <a:spcPts val="850"/>
                        </a:lnSpc>
                        <a:spcBef>
                          <a:spcPts val="5"/>
                        </a:spcBef>
                      </a:pPr>
                      <a:r>
                        <a:rPr sz="750" spc="-10" dirty="0"/>
                        <a:t>7MED66</a:t>
                      </a:r>
                      <a:endParaRPr sz="750">
                        <a:latin typeface="Calibri"/>
                        <a:cs typeface="Calibri"/>
                      </a:endParaRPr>
                    </a:p>
                  </a:txBody>
                  <a:tcPr marL="0" marR="0" marT="3175" marB="0"/>
                </a:tc>
                <a:tc>
                  <a:txBody>
                    <a:bodyPr/>
                    <a:lstStyle/>
                    <a:p>
                      <a:pPr>
                        <a:lnSpc>
                          <a:spcPct val="100000"/>
                        </a:lnSpc>
                        <a:spcBef>
                          <a:spcPts val="25"/>
                        </a:spcBef>
                      </a:pPr>
                      <a:endParaRPr sz="600"/>
                    </a:p>
                    <a:p>
                      <a:pPr marR="90170" algn="r">
                        <a:lnSpc>
                          <a:spcPts val="850"/>
                        </a:lnSpc>
                        <a:spcBef>
                          <a:spcPts val="5"/>
                        </a:spcBef>
                      </a:pPr>
                      <a:r>
                        <a:rPr sz="750" spc="-10" dirty="0"/>
                        <a:t>7MED66D</a:t>
                      </a:r>
                      <a:endParaRPr sz="750">
                        <a:latin typeface="Calibri"/>
                        <a:cs typeface="Calibri"/>
                      </a:endParaRPr>
                    </a:p>
                  </a:txBody>
                  <a:tcPr marL="0" marR="0" marT="3175" marB="0"/>
                </a:tc>
                <a:tc>
                  <a:txBody>
                    <a:bodyPr/>
                    <a:lstStyle/>
                    <a:p>
                      <a:pPr>
                        <a:lnSpc>
                          <a:spcPct val="100000"/>
                        </a:lnSpc>
                        <a:spcBef>
                          <a:spcPts val="25"/>
                        </a:spcBef>
                      </a:pPr>
                      <a:endParaRPr sz="600"/>
                    </a:p>
                    <a:p>
                      <a:pPr marL="125730">
                        <a:lnSpc>
                          <a:spcPts val="850"/>
                        </a:lnSpc>
                        <a:spcBef>
                          <a:spcPts val="5"/>
                        </a:spcBef>
                      </a:pPr>
                      <a:r>
                        <a:rPr sz="750" spc="-10" dirty="0"/>
                        <a:t>7MED85</a:t>
                      </a:r>
                      <a:endParaRPr sz="750">
                        <a:latin typeface="Calibri"/>
                        <a:cs typeface="Calibri"/>
                      </a:endParaRPr>
                    </a:p>
                  </a:txBody>
                  <a:tcPr marL="0" marR="0" marT="3175" marB="0"/>
                </a:tc>
                <a:tc>
                  <a:txBody>
                    <a:bodyPr/>
                    <a:lstStyle/>
                    <a:p>
                      <a:pPr>
                        <a:lnSpc>
                          <a:spcPct val="100000"/>
                        </a:lnSpc>
                        <a:spcBef>
                          <a:spcPts val="25"/>
                        </a:spcBef>
                      </a:pPr>
                      <a:endParaRPr sz="600"/>
                    </a:p>
                    <a:p>
                      <a:pPr marL="635" algn="ctr">
                        <a:lnSpc>
                          <a:spcPts val="850"/>
                        </a:lnSpc>
                        <a:spcBef>
                          <a:spcPts val="5"/>
                        </a:spcBef>
                      </a:pPr>
                      <a:r>
                        <a:rPr sz="750" spc="-10" dirty="0"/>
                        <a:t>7MED85D</a:t>
                      </a:r>
                      <a:endParaRPr sz="750">
                        <a:latin typeface="Calibri"/>
                        <a:cs typeface="Calibri"/>
                      </a:endParaRPr>
                    </a:p>
                  </a:txBody>
                  <a:tcPr marL="0" marR="0" marT="3175" marB="0"/>
                </a:tc>
                <a:tc>
                  <a:txBody>
                    <a:bodyPr/>
                    <a:lstStyle/>
                    <a:p>
                      <a:pPr>
                        <a:lnSpc>
                          <a:spcPct val="100000"/>
                        </a:lnSpc>
                        <a:spcBef>
                          <a:spcPts val="25"/>
                        </a:spcBef>
                      </a:pPr>
                      <a:endParaRPr sz="600"/>
                    </a:p>
                    <a:p>
                      <a:pPr marL="635" algn="ctr">
                        <a:lnSpc>
                          <a:spcPts val="850"/>
                        </a:lnSpc>
                        <a:spcBef>
                          <a:spcPts val="5"/>
                        </a:spcBef>
                      </a:pPr>
                      <a:r>
                        <a:rPr sz="750" spc="-10" dirty="0"/>
                        <a:t>7MED86</a:t>
                      </a:r>
                      <a:endParaRPr sz="750">
                        <a:latin typeface="Calibri"/>
                        <a:cs typeface="Calibri"/>
                      </a:endParaRPr>
                    </a:p>
                  </a:txBody>
                  <a:tcPr marL="0" marR="0" marT="3175" marB="0"/>
                </a:tc>
                <a:tc>
                  <a:txBody>
                    <a:bodyPr/>
                    <a:lstStyle/>
                    <a:p>
                      <a:pPr>
                        <a:lnSpc>
                          <a:spcPct val="100000"/>
                        </a:lnSpc>
                        <a:spcBef>
                          <a:spcPts val="25"/>
                        </a:spcBef>
                      </a:pPr>
                      <a:endParaRPr sz="600"/>
                    </a:p>
                    <a:p>
                      <a:pPr algn="ctr">
                        <a:lnSpc>
                          <a:spcPts val="850"/>
                        </a:lnSpc>
                        <a:spcBef>
                          <a:spcPts val="5"/>
                        </a:spcBef>
                      </a:pPr>
                      <a:r>
                        <a:rPr sz="750" spc="-10" dirty="0"/>
                        <a:t>7MED86D</a:t>
                      </a:r>
                      <a:endParaRPr sz="750">
                        <a:latin typeface="Calibri"/>
                        <a:cs typeface="Calibri"/>
                      </a:endParaRPr>
                    </a:p>
                  </a:txBody>
                  <a:tcPr marL="0" marR="0" marT="3175" marB="0"/>
                </a:tc>
                <a:tc>
                  <a:txBody>
                    <a:bodyPr/>
                    <a:lstStyle/>
                    <a:p>
                      <a:pPr>
                        <a:lnSpc>
                          <a:spcPct val="100000"/>
                        </a:lnSpc>
                        <a:spcBef>
                          <a:spcPts val="25"/>
                        </a:spcBef>
                      </a:pPr>
                      <a:endParaRPr sz="600"/>
                    </a:p>
                    <a:p>
                      <a:pPr algn="ctr">
                        <a:lnSpc>
                          <a:spcPts val="850"/>
                        </a:lnSpc>
                        <a:spcBef>
                          <a:spcPts val="5"/>
                        </a:spcBef>
                      </a:pPr>
                      <a:r>
                        <a:rPr sz="750" spc="-10" dirty="0"/>
                        <a:t>7MOB59</a:t>
                      </a:r>
                      <a:endParaRPr sz="750">
                        <a:latin typeface="Calibri"/>
                        <a:cs typeface="Calibri"/>
                      </a:endParaRPr>
                    </a:p>
                  </a:txBody>
                  <a:tcPr marL="0" marR="0" marT="3175" marB="0"/>
                </a:tc>
                <a:tc>
                  <a:txBody>
                    <a:bodyPr/>
                    <a:lstStyle/>
                    <a:p>
                      <a:pPr>
                        <a:lnSpc>
                          <a:spcPct val="100000"/>
                        </a:lnSpc>
                        <a:spcBef>
                          <a:spcPts val="25"/>
                        </a:spcBef>
                      </a:pPr>
                      <a:endParaRPr sz="600"/>
                    </a:p>
                    <a:p>
                      <a:pPr algn="ctr">
                        <a:lnSpc>
                          <a:spcPts val="850"/>
                        </a:lnSpc>
                        <a:spcBef>
                          <a:spcPts val="5"/>
                        </a:spcBef>
                      </a:pPr>
                      <a:r>
                        <a:rPr sz="750" spc="-10" dirty="0"/>
                        <a:t>7MOB59D</a:t>
                      </a:r>
                      <a:endParaRPr sz="750">
                        <a:latin typeface="Calibri"/>
                        <a:cs typeface="Calibri"/>
                      </a:endParaRPr>
                    </a:p>
                  </a:txBody>
                  <a:tcPr marL="0" marR="0" marT="3175" marB="0"/>
                </a:tc>
                <a:tc>
                  <a:txBody>
                    <a:bodyPr/>
                    <a:lstStyle/>
                    <a:p>
                      <a:pPr>
                        <a:lnSpc>
                          <a:spcPct val="100000"/>
                        </a:lnSpc>
                        <a:spcBef>
                          <a:spcPts val="25"/>
                        </a:spcBef>
                      </a:pPr>
                      <a:endParaRPr sz="600"/>
                    </a:p>
                    <a:p>
                      <a:pPr algn="ctr">
                        <a:lnSpc>
                          <a:spcPts val="850"/>
                        </a:lnSpc>
                        <a:spcBef>
                          <a:spcPts val="5"/>
                        </a:spcBef>
                      </a:pPr>
                      <a:r>
                        <a:rPr sz="750" spc="-10" dirty="0"/>
                        <a:t>7MOB79</a:t>
                      </a:r>
                      <a:endParaRPr sz="750">
                        <a:latin typeface="Calibri"/>
                        <a:cs typeface="Calibri"/>
                      </a:endParaRPr>
                    </a:p>
                  </a:txBody>
                  <a:tcPr marL="0" marR="0" marT="3175" marB="0"/>
                </a:tc>
                <a:tc>
                  <a:txBody>
                    <a:bodyPr/>
                    <a:lstStyle/>
                    <a:p>
                      <a:pPr>
                        <a:lnSpc>
                          <a:spcPct val="100000"/>
                        </a:lnSpc>
                        <a:spcBef>
                          <a:spcPts val="25"/>
                        </a:spcBef>
                      </a:pPr>
                      <a:endParaRPr sz="600"/>
                    </a:p>
                    <a:p>
                      <a:pPr marR="85725" algn="r">
                        <a:lnSpc>
                          <a:spcPts val="850"/>
                        </a:lnSpc>
                        <a:spcBef>
                          <a:spcPts val="5"/>
                        </a:spcBef>
                      </a:pPr>
                      <a:r>
                        <a:rPr sz="750" spc="-10" dirty="0"/>
                        <a:t>7MOB79D</a:t>
                      </a:r>
                      <a:endParaRPr sz="750">
                        <a:latin typeface="Calibri"/>
                        <a:cs typeface="Calibri"/>
                      </a:endParaRPr>
                    </a:p>
                  </a:txBody>
                  <a:tcPr marL="0" marR="0" marT="3175" marB="0"/>
                </a:tc>
                <a:tc>
                  <a:txBody>
                    <a:bodyPr/>
                    <a:lstStyle/>
                    <a:p>
                      <a:pPr>
                        <a:lnSpc>
                          <a:spcPct val="100000"/>
                        </a:lnSpc>
                        <a:spcBef>
                          <a:spcPts val="25"/>
                        </a:spcBef>
                      </a:pPr>
                      <a:endParaRPr sz="600"/>
                    </a:p>
                    <a:p>
                      <a:pPr marL="162560">
                        <a:lnSpc>
                          <a:spcPts val="850"/>
                        </a:lnSpc>
                        <a:spcBef>
                          <a:spcPts val="5"/>
                        </a:spcBef>
                      </a:pPr>
                      <a:r>
                        <a:rPr sz="750" spc="-10" dirty="0"/>
                        <a:t>BLANK</a:t>
                      </a:r>
                      <a:endParaRPr sz="750">
                        <a:latin typeface="Calibri"/>
                        <a:cs typeface="Calibri"/>
                      </a:endParaRPr>
                    </a:p>
                  </a:txBody>
                  <a:tcPr marL="0" marR="0" marT="3175" marB="0"/>
                </a:tc>
                <a:tc>
                  <a:txBody>
                    <a:bodyPr/>
                    <a:lstStyle/>
                    <a:p>
                      <a:pPr>
                        <a:lnSpc>
                          <a:spcPct val="100000"/>
                        </a:lnSpc>
                        <a:spcBef>
                          <a:spcPts val="25"/>
                        </a:spcBef>
                      </a:pPr>
                      <a:endParaRPr sz="600"/>
                    </a:p>
                    <a:p>
                      <a:pPr algn="ctr">
                        <a:lnSpc>
                          <a:spcPts val="850"/>
                        </a:lnSpc>
                        <a:spcBef>
                          <a:spcPts val="5"/>
                        </a:spcBef>
                      </a:pPr>
                      <a:r>
                        <a:rPr sz="750" spc="-10" dirty="0"/>
                        <a:t>BLANK</a:t>
                      </a:r>
                      <a:endParaRPr sz="750">
                        <a:latin typeface="Calibri"/>
                        <a:cs typeface="Calibri"/>
                      </a:endParaRPr>
                    </a:p>
                  </a:txBody>
                  <a:tcPr marL="0" marR="0" marT="3175" marB="0"/>
                </a:tc>
                <a:tc>
                  <a:txBody>
                    <a:bodyPr/>
                    <a:lstStyle/>
                    <a:p>
                      <a:pPr>
                        <a:lnSpc>
                          <a:spcPct val="100000"/>
                        </a:lnSpc>
                        <a:spcBef>
                          <a:spcPts val="25"/>
                        </a:spcBef>
                      </a:pPr>
                      <a:endParaRPr sz="600"/>
                    </a:p>
                    <a:p>
                      <a:pPr marL="162560">
                        <a:lnSpc>
                          <a:spcPts val="850"/>
                        </a:lnSpc>
                        <a:spcBef>
                          <a:spcPts val="5"/>
                        </a:spcBef>
                      </a:pPr>
                      <a:r>
                        <a:rPr sz="750" spc="-10" dirty="0"/>
                        <a:t>BLANK</a:t>
                      </a:r>
                      <a:endParaRPr sz="750">
                        <a:latin typeface="Calibri"/>
                        <a:cs typeface="Calibri"/>
                      </a:endParaRPr>
                    </a:p>
                  </a:txBody>
                  <a:tcPr marL="0" marR="0" marT="3175" marB="0"/>
                </a:tc>
                <a:tc>
                  <a:txBody>
                    <a:bodyPr/>
                    <a:lstStyle/>
                    <a:p>
                      <a:pPr>
                        <a:lnSpc>
                          <a:spcPct val="100000"/>
                        </a:lnSpc>
                        <a:spcBef>
                          <a:spcPts val="25"/>
                        </a:spcBef>
                      </a:pPr>
                      <a:endParaRPr sz="600"/>
                    </a:p>
                    <a:p>
                      <a:pPr marL="163830">
                        <a:lnSpc>
                          <a:spcPts val="850"/>
                        </a:lnSpc>
                        <a:spcBef>
                          <a:spcPts val="5"/>
                        </a:spcBef>
                      </a:pPr>
                      <a:r>
                        <a:rPr sz="750" spc="-10" dirty="0"/>
                        <a:t>BLANK</a:t>
                      </a:r>
                      <a:endParaRPr sz="750">
                        <a:latin typeface="Calibri"/>
                        <a:cs typeface="Calibri"/>
                      </a:endParaRPr>
                    </a:p>
                  </a:txBody>
                  <a:tcPr marL="0" marR="0" marT="3175" marB="0"/>
                </a:tc>
                <a:extLst>
                  <a:ext uri="{0D108BD9-81ED-4DB2-BD59-A6C34878D82A}">
                    <a16:rowId xmlns:a16="http://schemas.microsoft.com/office/drawing/2014/main" val="10011"/>
                  </a:ext>
                </a:extLst>
              </a:tr>
              <a:tr h="480430">
                <a:tc>
                  <a:txBody>
                    <a:bodyPr/>
                    <a:lstStyle/>
                    <a:p>
                      <a:pPr algn="ctr">
                        <a:lnSpc>
                          <a:spcPct val="100000"/>
                        </a:lnSpc>
                      </a:pPr>
                      <a:endParaRPr sz="700" dirty="0"/>
                    </a:p>
                    <a:p>
                      <a:pPr algn="ctr">
                        <a:lnSpc>
                          <a:spcPct val="100000"/>
                        </a:lnSpc>
                        <a:spcBef>
                          <a:spcPts val="55"/>
                        </a:spcBef>
                      </a:pPr>
                      <a:endParaRPr sz="500" dirty="0"/>
                    </a:p>
                    <a:p>
                      <a:pPr marL="163830" marR="157480" indent="5715" algn="ctr">
                        <a:lnSpc>
                          <a:spcPct val="100000"/>
                        </a:lnSpc>
                      </a:pPr>
                      <a:r>
                        <a:rPr sz="750" spc="-10" dirty="0"/>
                        <a:t>Optional</a:t>
                      </a:r>
                      <a:r>
                        <a:rPr sz="750" spc="500" dirty="0"/>
                        <a:t> </a:t>
                      </a:r>
                      <a:r>
                        <a:rPr sz="750" spc="-10" dirty="0"/>
                        <a:t>Tempate</a:t>
                      </a:r>
                      <a:endParaRPr sz="750" dirty="0">
                        <a:latin typeface="Calibri"/>
                        <a:cs typeface="Calibri"/>
                      </a:endParaRPr>
                    </a:p>
                  </a:txBody>
                  <a:tcPr marL="0" marR="0" marT="0" marB="0">
                    <a:solidFill>
                      <a:schemeClr val="bg2">
                        <a:lumMod val="75000"/>
                      </a:schemeClr>
                    </a:solidFill>
                  </a:tcPr>
                </a:tc>
                <a:tc>
                  <a:txBody>
                    <a:bodyPr/>
                    <a:lstStyle/>
                    <a:p>
                      <a:pPr>
                        <a:lnSpc>
                          <a:spcPct val="100000"/>
                        </a:lnSpc>
                      </a:pPr>
                      <a:endParaRPr sz="700" dirty="0"/>
                    </a:p>
                    <a:p>
                      <a:pPr>
                        <a:lnSpc>
                          <a:spcPct val="100000"/>
                        </a:lnSpc>
                        <a:spcBef>
                          <a:spcPts val="55"/>
                        </a:spcBef>
                      </a:pPr>
                      <a:endParaRPr sz="500" dirty="0"/>
                    </a:p>
                    <a:p>
                      <a:pPr marL="119380" marR="111760" indent="5080">
                        <a:lnSpc>
                          <a:spcPct val="100000"/>
                        </a:lnSpc>
                      </a:pPr>
                      <a:r>
                        <a:rPr sz="750" spc="-10" dirty="0"/>
                        <a:t>Optional</a:t>
                      </a:r>
                      <a:r>
                        <a:rPr sz="750" spc="500" dirty="0"/>
                        <a:t> </a:t>
                      </a:r>
                      <a:r>
                        <a:rPr sz="750" spc="-10" dirty="0"/>
                        <a:t>Tempate</a:t>
                      </a:r>
                      <a:endParaRPr sz="750" dirty="0">
                        <a:latin typeface="Calibri"/>
                        <a:cs typeface="Calibri"/>
                      </a:endParaRPr>
                    </a:p>
                  </a:txBody>
                  <a:tcPr marL="0" marR="0" marT="0" marB="0">
                    <a:solidFill>
                      <a:schemeClr val="bg2">
                        <a:lumMod val="75000"/>
                      </a:schemeClr>
                    </a:solidFill>
                  </a:tcPr>
                </a:tc>
                <a:tc>
                  <a:txBody>
                    <a:bodyPr/>
                    <a:lstStyle/>
                    <a:p>
                      <a:pPr>
                        <a:lnSpc>
                          <a:spcPct val="100000"/>
                        </a:lnSpc>
                      </a:pPr>
                      <a:endParaRPr sz="700" dirty="0"/>
                    </a:p>
                    <a:p>
                      <a:pPr>
                        <a:lnSpc>
                          <a:spcPct val="100000"/>
                        </a:lnSpc>
                        <a:spcBef>
                          <a:spcPts val="55"/>
                        </a:spcBef>
                      </a:pPr>
                      <a:endParaRPr sz="500" dirty="0"/>
                    </a:p>
                    <a:p>
                      <a:pPr marL="119380" marR="113030" indent="5080">
                        <a:lnSpc>
                          <a:spcPct val="100000"/>
                        </a:lnSpc>
                      </a:pPr>
                      <a:r>
                        <a:rPr sz="750" spc="-10" dirty="0"/>
                        <a:t>Optional</a:t>
                      </a:r>
                      <a:r>
                        <a:rPr sz="750" spc="500" dirty="0"/>
                        <a:t> </a:t>
                      </a:r>
                      <a:r>
                        <a:rPr sz="750" spc="-10" dirty="0"/>
                        <a:t>Tempate</a:t>
                      </a:r>
                      <a:endParaRPr sz="750" dirty="0">
                        <a:latin typeface="Calibri"/>
                        <a:cs typeface="Calibri"/>
                      </a:endParaRPr>
                    </a:p>
                  </a:txBody>
                  <a:tcPr marL="0" marR="0" marT="0" marB="0">
                    <a:solidFill>
                      <a:schemeClr val="bg2">
                        <a:lumMod val="75000"/>
                      </a:schemeClr>
                    </a:solidFill>
                  </a:tcPr>
                </a:tc>
                <a:tc>
                  <a:txBody>
                    <a:bodyPr/>
                    <a:lstStyle/>
                    <a:p>
                      <a:pPr>
                        <a:lnSpc>
                          <a:spcPct val="100000"/>
                        </a:lnSpc>
                      </a:pPr>
                      <a:endParaRPr sz="700" dirty="0"/>
                    </a:p>
                    <a:p>
                      <a:pPr>
                        <a:lnSpc>
                          <a:spcPct val="100000"/>
                        </a:lnSpc>
                        <a:spcBef>
                          <a:spcPts val="55"/>
                        </a:spcBef>
                      </a:pPr>
                      <a:endParaRPr sz="500" dirty="0"/>
                    </a:p>
                    <a:p>
                      <a:pPr marL="119380" marR="111760" indent="5080">
                        <a:lnSpc>
                          <a:spcPct val="100000"/>
                        </a:lnSpc>
                      </a:pPr>
                      <a:r>
                        <a:rPr sz="750" spc="-10" dirty="0"/>
                        <a:t>Optional</a:t>
                      </a:r>
                      <a:r>
                        <a:rPr sz="750" spc="500" dirty="0"/>
                        <a:t> </a:t>
                      </a:r>
                      <a:r>
                        <a:rPr sz="750" spc="-10" dirty="0"/>
                        <a:t>Tempate</a:t>
                      </a:r>
                      <a:endParaRPr sz="750" dirty="0">
                        <a:latin typeface="Calibri"/>
                        <a:cs typeface="Calibri"/>
                      </a:endParaRPr>
                    </a:p>
                  </a:txBody>
                  <a:tcPr marL="0" marR="0" marT="0" marB="0">
                    <a:solidFill>
                      <a:schemeClr val="bg2">
                        <a:lumMod val="75000"/>
                      </a:schemeClr>
                    </a:solidFill>
                  </a:tcPr>
                </a:tc>
                <a:tc>
                  <a:txBody>
                    <a:bodyPr/>
                    <a:lstStyle/>
                    <a:p>
                      <a:pPr>
                        <a:lnSpc>
                          <a:spcPct val="100000"/>
                        </a:lnSpc>
                      </a:pPr>
                      <a:endParaRPr sz="700" dirty="0"/>
                    </a:p>
                    <a:p>
                      <a:pPr>
                        <a:lnSpc>
                          <a:spcPct val="100000"/>
                        </a:lnSpc>
                        <a:spcBef>
                          <a:spcPts val="55"/>
                        </a:spcBef>
                      </a:pPr>
                      <a:endParaRPr sz="500" dirty="0"/>
                    </a:p>
                    <a:p>
                      <a:pPr marL="119380" marR="113030" indent="5080">
                        <a:lnSpc>
                          <a:spcPct val="100000"/>
                        </a:lnSpc>
                      </a:pPr>
                      <a:r>
                        <a:rPr sz="750" spc="-10" dirty="0"/>
                        <a:t>Optional</a:t>
                      </a:r>
                      <a:r>
                        <a:rPr sz="750" spc="500" dirty="0"/>
                        <a:t> </a:t>
                      </a:r>
                      <a:r>
                        <a:rPr sz="750" spc="-10" dirty="0"/>
                        <a:t>Tempate</a:t>
                      </a:r>
                      <a:endParaRPr sz="750" dirty="0">
                        <a:latin typeface="Calibri"/>
                        <a:cs typeface="Calibri"/>
                      </a:endParaRPr>
                    </a:p>
                  </a:txBody>
                  <a:tcPr marL="0" marR="0" marT="0" marB="0">
                    <a:solidFill>
                      <a:schemeClr val="bg2">
                        <a:lumMod val="75000"/>
                      </a:schemeClr>
                    </a:solidFill>
                  </a:tcPr>
                </a:tc>
                <a:tc>
                  <a:txBody>
                    <a:bodyPr/>
                    <a:lstStyle/>
                    <a:p>
                      <a:pPr>
                        <a:lnSpc>
                          <a:spcPct val="100000"/>
                        </a:lnSpc>
                      </a:pPr>
                      <a:endParaRPr sz="700" dirty="0"/>
                    </a:p>
                    <a:p>
                      <a:pPr>
                        <a:lnSpc>
                          <a:spcPct val="100000"/>
                        </a:lnSpc>
                        <a:spcBef>
                          <a:spcPts val="55"/>
                        </a:spcBef>
                      </a:pPr>
                      <a:endParaRPr sz="500" dirty="0"/>
                    </a:p>
                    <a:p>
                      <a:pPr marL="118745" marR="113030" indent="5080">
                        <a:lnSpc>
                          <a:spcPct val="100000"/>
                        </a:lnSpc>
                      </a:pPr>
                      <a:r>
                        <a:rPr sz="750" spc="-10" dirty="0"/>
                        <a:t>Optional</a:t>
                      </a:r>
                      <a:r>
                        <a:rPr sz="750" spc="500" dirty="0"/>
                        <a:t> </a:t>
                      </a:r>
                      <a:r>
                        <a:rPr sz="750" spc="-10" dirty="0"/>
                        <a:t>Tempate</a:t>
                      </a:r>
                      <a:endParaRPr sz="750" dirty="0">
                        <a:latin typeface="Calibri"/>
                        <a:cs typeface="Calibri"/>
                      </a:endParaRPr>
                    </a:p>
                  </a:txBody>
                  <a:tcPr marL="0" marR="0" marT="0" marB="0">
                    <a:solidFill>
                      <a:schemeClr val="bg2">
                        <a:lumMod val="75000"/>
                      </a:schemeClr>
                    </a:solidFill>
                  </a:tcPr>
                </a:tc>
                <a:tc>
                  <a:txBody>
                    <a:bodyPr/>
                    <a:lstStyle/>
                    <a:p>
                      <a:pPr>
                        <a:lnSpc>
                          <a:spcPct val="100000"/>
                        </a:lnSpc>
                      </a:pPr>
                      <a:endParaRPr sz="700" dirty="0"/>
                    </a:p>
                    <a:p>
                      <a:pPr>
                        <a:lnSpc>
                          <a:spcPct val="100000"/>
                        </a:lnSpc>
                        <a:spcBef>
                          <a:spcPts val="55"/>
                        </a:spcBef>
                      </a:pPr>
                      <a:endParaRPr sz="500" dirty="0"/>
                    </a:p>
                    <a:p>
                      <a:pPr marL="119380" marR="111760" indent="5080">
                        <a:lnSpc>
                          <a:spcPct val="100000"/>
                        </a:lnSpc>
                      </a:pPr>
                      <a:r>
                        <a:rPr sz="750" spc="-10" dirty="0"/>
                        <a:t>Optional</a:t>
                      </a:r>
                      <a:r>
                        <a:rPr sz="750" spc="500" dirty="0"/>
                        <a:t> </a:t>
                      </a:r>
                      <a:r>
                        <a:rPr sz="750" spc="-10" dirty="0"/>
                        <a:t>Tempate</a:t>
                      </a:r>
                      <a:endParaRPr sz="750" dirty="0">
                        <a:latin typeface="Calibri"/>
                        <a:cs typeface="Calibri"/>
                      </a:endParaRPr>
                    </a:p>
                  </a:txBody>
                  <a:tcPr marL="0" marR="0" marT="0" marB="0">
                    <a:solidFill>
                      <a:schemeClr val="bg2">
                        <a:lumMod val="75000"/>
                      </a:schemeClr>
                    </a:solidFill>
                  </a:tcPr>
                </a:tc>
                <a:tc>
                  <a:txBody>
                    <a:bodyPr/>
                    <a:lstStyle/>
                    <a:p>
                      <a:pPr>
                        <a:lnSpc>
                          <a:spcPct val="100000"/>
                        </a:lnSpc>
                      </a:pPr>
                      <a:endParaRPr sz="700" dirty="0"/>
                    </a:p>
                    <a:p>
                      <a:pPr>
                        <a:lnSpc>
                          <a:spcPct val="100000"/>
                        </a:lnSpc>
                        <a:spcBef>
                          <a:spcPts val="55"/>
                        </a:spcBef>
                      </a:pPr>
                      <a:endParaRPr sz="500" dirty="0"/>
                    </a:p>
                    <a:p>
                      <a:pPr marL="119380" marR="113030" indent="5080">
                        <a:lnSpc>
                          <a:spcPct val="100000"/>
                        </a:lnSpc>
                      </a:pPr>
                      <a:r>
                        <a:rPr sz="750" spc="-10" dirty="0"/>
                        <a:t>Optional</a:t>
                      </a:r>
                      <a:r>
                        <a:rPr sz="750" spc="500" dirty="0"/>
                        <a:t> </a:t>
                      </a:r>
                      <a:r>
                        <a:rPr sz="750" spc="-10" dirty="0"/>
                        <a:t>Tempate</a:t>
                      </a:r>
                      <a:endParaRPr sz="750" dirty="0">
                        <a:latin typeface="Calibri"/>
                        <a:cs typeface="Calibri"/>
                      </a:endParaRPr>
                    </a:p>
                  </a:txBody>
                  <a:tcPr marL="0" marR="0" marT="0" marB="0">
                    <a:solidFill>
                      <a:schemeClr val="bg2">
                        <a:lumMod val="75000"/>
                      </a:schemeClr>
                    </a:solidFill>
                  </a:tcPr>
                </a:tc>
                <a:tc>
                  <a:txBody>
                    <a:bodyPr/>
                    <a:lstStyle/>
                    <a:p>
                      <a:pPr>
                        <a:lnSpc>
                          <a:spcPct val="100000"/>
                        </a:lnSpc>
                      </a:pPr>
                      <a:endParaRPr sz="700" dirty="0"/>
                    </a:p>
                    <a:p>
                      <a:pPr>
                        <a:lnSpc>
                          <a:spcPct val="100000"/>
                        </a:lnSpc>
                        <a:spcBef>
                          <a:spcPts val="55"/>
                        </a:spcBef>
                      </a:pPr>
                      <a:endParaRPr sz="500" dirty="0"/>
                    </a:p>
                    <a:p>
                      <a:pPr marL="119380" marR="111760" indent="5080">
                        <a:lnSpc>
                          <a:spcPct val="100000"/>
                        </a:lnSpc>
                      </a:pPr>
                      <a:r>
                        <a:rPr sz="750" spc="-10" dirty="0"/>
                        <a:t>Optional</a:t>
                      </a:r>
                      <a:r>
                        <a:rPr sz="750" spc="500" dirty="0"/>
                        <a:t> </a:t>
                      </a:r>
                      <a:r>
                        <a:rPr sz="750" spc="-10" dirty="0"/>
                        <a:t>Tempate</a:t>
                      </a:r>
                      <a:endParaRPr sz="750" dirty="0">
                        <a:latin typeface="Calibri"/>
                        <a:cs typeface="Calibri"/>
                      </a:endParaRPr>
                    </a:p>
                  </a:txBody>
                  <a:tcPr marL="0" marR="0" marT="0" marB="0">
                    <a:solidFill>
                      <a:schemeClr val="bg2">
                        <a:lumMod val="75000"/>
                      </a:schemeClr>
                    </a:solidFill>
                  </a:tcPr>
                </a:tc>
                <a:tc>
                  <a:txBody>
                    <a:bodyPr/>
                    <a:lstStyle/>
                    <a:p>
                      <a:pPr>
                        <a:lnSpc>
                          <a:spcPct val="100000"/>
                        </a:lnSpc>
                      </a:pPr>
                      <a:endParaRPr sz="700" dirty="0"/>
                    </a:p>
                    <a:p>
                      <a:pPr>
                        <a:lnSpc>
                          <a:spcPct val="100000"/>
                        </a:lnSpc>
                        <a:spcBef>
                          <a:spcPts val="55"/>
                        </a:spcBef>
                      </a:pPr>
                      <a:endParaRPr sz="500" dirty="0"/>
                    </a:p>
                    <a:p>
                      <a:pPr marL="119380" marR="113030" indent="5080">
                        <a:lnSpc>
                          <a:spcPct val="100000"/>
                        </a:lnSpc>
                      </a:pPr>
                      <a:r>
                        <a:rPr sz="750" spc="-10" dirty="0"/>
                        <a:t>Optional</a:t>
                      </a:r>
                      <a:r>
                        <a:rPr sz="750" spc="500" dirty="0"/>
                        <a:t> </a:t>
                      </a:r>
                      <a:r>
                        <a:rPr sz="750" spc="-10" dirty="0"/>
                        <a:t>Tempate</a:t>
                      </a:r>
                      <a:endParaRPr sz="750" dirty="0">
                        <a:latin typeface="Calibri"/>
                        <a:cs typeface="Calibri"/>
                      </a:endParaRPr>
                    </a:p>
                  </a:txBody>
                  <a:tcPr marL="0" marR="0" marT="0" marB="0">
                    <a:solidFill>
                      <a:schemeClr val="bg2">
                        <a:lumMod val="75000"/>
                      </a:schemeClr>
                    </a:solidFill>
                  </a:tcPr>
                </a:tc>
                <a:tc>
                  <a:txBody>
                    <a:bodyPr/>
                    <a:lstStyle/>
                    <a:p>
                      <a:pPr>
                        <a:lnSpc>
                          <a:spcPct val="100000"/>
                        </a:lnSpc>
                      </a:pPr>
                      <a:endParaRPr sz="700" dirty="0"/>
                    </a:p>
                    <a:p>
                      <a:pPr>
                        <a:lnSpc>
                          <a:spcPct val="100000"/>
                        </a:lnSpc>
                        <a:spcBef>
                          <a:spcPts val="55"/>
                        </a:spcBef>
                      </a:pPr>
                      <a:endParaRPr sz="500" dirty="0"/>
                    </a:p>
                    <a:p>
                      <a:pPr marL="118745" marR="113030" indent="5080">
                        <a:lnSpc>
                          <a:spcPct val="100000"/>
                        </a:lnSpc>
                      </a:pPr>
                      <a:r>
                        <a:rPr sz="750" spc="-10" dirty="0"/>
                        <a:t>Optional</a:t>
                      </a:r>
                      <a:r>
                        <a:rPr sz="750" spc="500" dirty="0"/>
                        <a:t> </a:t>
                      </a:r>
                      <a:r>
                        <a:rPr sz="750" spc="-10" dirty="0"/>
                        <a:t>Tempate</a:t>
                      </a:r>
                      <a:endParaRPr sz="750" dirty="0">
                        <a:latin typeface="Calibri"/>
                        <a:cs typeface="Calibri"/>
                      </a:endParaRPr>
                    </a:p>
                  </a:txBody>
                  <a:tcPr marL="0" marR="0" marT="0" marB="0">
                    <a:solidFill>
                      <a:schemeClr val="bg2">
                        <a:lumMod val="75000"/>
                      </a:schemeClr>
                    </a:solidFill>
                  </a:tcPr>
                </a:tc>
                <a:tc>
                  <a:txBody>
                    <a:bodyPr/>
                    <a:lstStyle/>
                    <a:p>
                      <a:pPr>
                        <a:lnSpc>
                          <a:spcPct val="100000"/>
                        </a:lnSpc>
                      </a:pPr>
                      <a:endParaRPr sz="700" dirty="0"/>
                    </a:p>
                    <a:p>
                      <a:pPr>
                        <a:lnSpc>
                          <a:spcPct val="100000"/>
                        </a:lnSpc>
                        <a:spcBef>
                          <a:spcPts val="55"/>
                        </a:spcBef>
                      </a:pPr>
                      <a:endParaRPr sz="500" dirty="0"/>
                    </a:p>
                    <a:p>
                      <a:pPr marL="119380" marR="111760" indent="5080">
                        <a:lnSpc>
                          <a:spcPct val="100000"/>
                        </a:lnSpc>
                      </a:pPr>
                      <a:r>
                        <a:rPr sz="750" spc="-10" dirty="0"/>
                        <a:t>Optional</a:t>
                      </a:r>
                      <a:r>
                        <a:rPr sz="750" spc="500" dirty="0"/>
                        <a:t> </a:t>
                      </a:r>
                      <a:r>
                        <a:rPr sz="750" spc="-10" dirty="0"/>
                        <a:t>Tempate</a:t>
                      </a:r>
                      <a:endParaRPr sz="750" dirty="0">
                        <a:latin typeface="Calibri"/>
                        <a:cs typeface="Calibri"/>
                      </a:endParaRPr>
                    </a:p>
                  </a:txBody>
                  <a:tcPr marL="0" marR="0" marT="0" marB="0">
                    <a:solidFill>
                      <a:schemeClr val="bg2">
                        <a:lumMod val="75000"/>
                      </a:schemeClr>
                    </a:solidFill>
                  </a:tcPr>
                </a:tc>
                <a:tc>
                  <a:txBody>
                    <a:bodyPr/>
                    <a:lstStyle/>
                    <a:p>
                      <a:pPr>
                        <a:lnSpc>
                          <a:spcPct val="100000"/>
                        </a:lnSpc>
                      </a:pPr>
                      <a:endParaRPr sz="700" dirty="0"/>
                    </a:p>
                    <a:p>
                      <a:pPr>
                        <a:lnSpc>
                          <a:spcPct val="100000"/>
                        </a:lnSpc>
                        <a:spcBef>
                          <a:spcPts val="55"/>
                        </a:spcBef>
                      </a:pPr>
                      <a:endParaRPr sz="500" dirty="0"/>
                    </a:p>
                    <a:p>
                      <a:pPr marL="119380" marR="113030" indent="5080">
                        <a:lnSpc>
                          <a:spcPct val="100000"/>
                        </a:lnSpc>
                      </a:pPr>
                      <a:r>
                        <a:rPr sz="750" spc="-10" dirty="0"/>
                        <a:t>Optional</a:t>
                      </a:r>
                      <a:r>
                        <a:rPr sz="750" spc="500" dirty="0"/>
                        <a:t> </a:t>
                      </a:r>
                      <a:r>
                        <a:rPr sz="750" spc="-10" dirty="0"/>
                        <a:t>Tempate</a:t>
                      </a:r>
                      <a:endParaRPr sz="750" dirty="0">
                        <a:latin typeface="Calibri"/>
                        <a:cs typeface="Calibri"/>
                      </a:endParaRPr>
                    </a:p>
                  </a:txBody>
                  <a:tcPr marL="0" marR="0" marT="0" marB="0">
                    <a:solidFill>
                      <a:schemeClr val="bg2">
                        <a:lumMod val="75000"/>
                      </a:schemeClr>
                    </a:solidFill>
                  </a:tcPr>
                </a:tc>
                <a:tc>
                  <a:txBody>
                    <a:bodyPr/>
                    <a:lstStyle/>
                    <a:p>
                      <a:pPr>
                        <a:lnSpc>
                          <a:spcPct val="100000"/>
                        </a:lnSpc>
                      </a:pPr>
                      <a:endParaRPr sz="700" dirty="0"/>
                    </a:p>
                    <a:p>
                      <a:pPr>
                        <a:lnSpc>
                          <a:spcPct val="100000"/>
                        </a:lnSpc>
                        <a:spcBef>
                          <a:spcPts val="55"/>
                        </a:spcBef>
                      </a:pPr>
                      <a:endParaRPr sz="500" dirty="0"/>
                    </a:p>
                    <a:p>
                      <a:pPr marL="119380" marR="111760" indent="5080">
                        <a:lnSpc>
                          <a:spcPct val="100000"/>
                        </a:lnSpc>
                      </a:pPr>
                      <a:r>
                        <a:rPr sz="750" spc="-10" dirty="0"/>
                        <a:t>Optional</a:t>
                      </a:r>
                      <a:r>
                        <a:rPr sz="750" spc="500" dirty="0"/>
                        <a:t> </a:t>
                      </a:r>
                      <a:r>
                        <a:rPr sz="750" spc="-10" dirty="0"/>
                        <a:t>Tempate</a:t>
                      </a:r>
                      <a:endParaRPr sz="750" dirty="0">
                        <a:latin typeface="Calibri"/>
                        <a:cs typeface="Calibri"/>
                      </a:endParaRPr>
                    </a:p>
                  </a:txBody>
                  <a:tcPr marL="0" marR="0" marT="0" marB="0">
                    <a:solidFill>
                      <a:schemeClr val="bg2">
                        <a:lumMod val="75000"/>
                      </a:schemeClr>
                    </a:solidFill>
                  </a:tcPr>
                </a:tc>
                <a:tc>
                  <a:txBody>
                    <a:bodyPr/>
                    <a:lstStyle/>
                    <a:p>
                      <a:pPr>
                        <a:lnSpc>
                          <a:spcPct val="100000"/>
                        </a:lnSpc>
                      </a:pPr>
                      <a:endParaRPr sz="700" dirty="0"/>
                    </a:p>
                    <a:p>
                      <a:pPr>
                        <a:lnSpc>
                          <a:spcPct val="100000"/>
                        </a:lnSpc>
                        <a:spcBef>
                          <a:spcPts val="55"/>
                        </a:spcBef>
                      </a:pPr>
                      <a:endParaRPr sz="500" dirty="0"/>
                    </a:p>
                    <a:p>
                      <a:pPr marL="119380" marR="113030" indent="5080">
                        <a:lnSpc>
                          <a:spcPct val="100000"/>
                        </a:lnSpc>
                      </a:pPr>
                      <a:r>
                        <a:rPr sz="750" spc="-10" dirty="0"/>
                        <a:t>Optional</a:t>
                      </a:r>
                      <a:r>
                        <a:rPr sz="750" spc="500" dirty="0"/>
                        <a:t> </a:t>
                      </a:r>
                      <a:r>
                        <a:rPr sz="750" spc="-10" dirty="0"/>
                        <a:t>Tempate</a:t>
                      </a:r>
                      <a:endParaRPr sz="750" dirty="0">
                        <a:latin typeface="Calibri"/>
                        <a:cs typeface="Calibri"/>
                      </a:endParaRPr>
                    </a:p>
                  </a:txBody>
                  <a:tcPr marL="0" marR="0" marT="0" marB="0">
                    <a:solidFill>
                      <a:schemeClr val="bg2">
                        <a:lumMod val="75000"/>
                      </a:schemeClr>
                    </a:solidFill>
                  </a:tcPr>
                </a:tc>
                <a:tc>
                  <a:txBody>
                    <a:bodyPr/>
                    <a:lstStyle/>
                    <a:p>
                      <a:pPr>
                        <a:lnSpc>
                          <a:spcPct val="100000"/>
                        </a:lnSpc>
                      </a:pPr>
                      <a:endParaRPr sz="700" dirty="0"/>
                    </a:p>
                    <a:p>
                      <a:pPr>
                        <a:lnSpc>
                          <a:spcPct val="100000"/>
                        </a:lnSpc>
                        <a:spcBef>
                          <a:spcPts val="55"/>
                        </a:spcBef>
                      </a:pPr>
                      <a:endParaRPr sz="500" dirty="0"/>
                    </a:p>
                    <a:p>
                      <a:pPr marL="118745" marR="113030" indent="5080">
                        <a:lnSpc>
                          <a:spcPct val="100000"/>
                        </a:lnSpc>
                      </a:pPr>
                      <a:r>
                        <a:rPr sz="750" spc="-10" dirty="0"/>
                        <a:t>Optional</a:t>
                      </a:r>
                      <a:r>
                        <a:rPr sz="750" spc="500" dirty="0"/>
                        <a:t> </a:t>
                      </a:r>
                      <a:r>
                        <a:rPr sz="750" spc="-10" dirty="0"/>
                        <a:t>Tempate</a:t>
                      </a:r>
                      <a:endParaRPr sz="750" dirty="0">
                        <a:latin typeface="Calibri"/>
                        <a:cs typeface="Calibri"/>
                      </a:endParaRPr>
                    </a:p>
                  </a:txBody>
                  <a:tcPr marL="0" marR="0" marT="0" marB="0">
                    <a:solidFill>
                      <a:schemeClr val="bg2">
                        <a:lumMod val="75000"/>
                      </a:schemeClr>
                    </a:solidFill>
                  </a:tcPr>
                </a:tc>
                <a:tc>
                  <a:txBody>
                    <a:bodyPr/>
                    <a:lstStyle/>
                    <a:p>
                      <a:pPr>
                        <a:lnSpc>
                          <a:spcPct val="100000"/>
                        </a:lnSpc>
                      </a:pPr>
                      <a:endParaRPr sz="700" dirty="0"/>
                    </a:p>
                    <a:p>
                      <a:pPr>
                        <a:lnSpc>
                          <a:spcPct val="100000"/>
                        </a:lnSpc>
                        <a:spcBef>
                          <a:spcPts val="55"/>
                        </a:spcBef>
                      </a:pPr>
                      <a:endParaRPr sz="500" dirty="0"/>
                    </a:p>
                    <a:p>
                      <a:pPr marL="119380" marR="111760" indent="5080">
                        <a:lnSpc>
                          <a:spcPct val="100000"/>
                        </a:lnSpc>
                      </a:pPr>
                      <a:r>
                        <a:rPr sz="750" spc="-10" dirty="0"/>
                        <a:t>Optional</a:t>
                      </a:r>
                      <a:r>
                        <a:rPr sz="750" spc="500" dirty="0"/>
                        <a:t> </a:t>
                      </a:r>
                      <a:r>
                        <a:rPr sz="750" spc="-10" dirty="0"/>
                        <a:t>Tempate</a:t>
                      </a:r>
                      <a:endParaRPr sz="750" dirty="0">
                        <a:latin typeface="Calibri"/>
                        <a:cs typeface="Calibri"/>
                      </a:endParaRPr>
                    </a:p>
                  </a:txBody>
                  <a:tcPr marL="0" marR="0" marT="0" marB="0">
                    <a:solidFill>
                      <a:schemeClr val="bg2">
                        <a:lumMod val="75000"/>
                      </a:schemeClr>
                    </a:solidFill>
                  </a:tcPr>
                </a:tc>
                <a:extLst>
                  <a:ext uri="{0D108BD9-81ED-4DB2-BD59-A6C34878D82A}">
                    <a16:rowId xmlns:a16="http://schemas.microsoft.com/office/drawing/2014/main" val="10012"/>
                  </a:ext>
                </a:extLst>
              </a:tr>
              <a:tr h="217602">
                <a:tc>
                  <a:txBody>
                    <a:bodyPr/>
                    <a:lstStyle/>
                    <a:p>
                      <a:pPr algn="ctr">
                        <a:lnSpc>
                          <a:spcPct val="100000"/>
                        </a:lnSpc>
                        <a:spcBef>
                          <a:spcPts val="35"/>
                        </a:spcBef>
                      </a:pPr>
                      <a:endParaRPr sz="600" dirty="0"/>
                    </a:p>
                    <a:p>
                      <a:pPr algn="ctr">
                        <a:lnSpc>
                          <a:spcPts val="850"/>
                        </a:lnSpc>
                      </a:pPr>
                      <a:r>
                        <a:rPr sz="750" dirty="0"/>
                        <a:t>MD</a:t>
                      </a:r>
                      <a:r>
                        <a:rPr sz="750" spc="-25" dirty="0"/>
                        <a:t> </a:t>
                      </a:r>
                      <a:r>
                        <a:rPr sz="750" spc="-20" dirty="0"/>
                        <a:t>CALL</a:t>
                      </a:r>
                      <a:endParaRPr sz="750" dirty="0">
                        <a:latin typeface="Calibri"/>
                        <a:cs typeface="Calibri"/>
                      </a:endParaRPr>
                    </a:p>
                  </a:txBody>
                  <a:tcPr marL="0" marR="0" marT="4445" marB="0"/>
                </a:tc>
                <a:tc>
                  <a:txBody>
                    <a:bodyPr/>
                    <a:lstStyle/>
                    <a:p>
                      <a:pPr>
                        <a:lnSpc>
                          <a:spcPct val="100000"/>
                        </a:lnSpc>
                        <a:spcBef>
                          <a:spcPts val="35"/>
                        </a:spcBef>
                      </a:pPr>
                      <a:endParaRPr sz="600"/>
                    </a:p>
                    <a:p>
                      <a:pPr algn="ctr">
                        <a:lnSpc>
                          <a:spcPts val="850"/>
                        </a:lnSpc>
                      </a:pPr>
                      <a:r>
                        <a:rPr sz="750" dirty="0"/>
                        <a:t>MD</a:t>
                      </a:r>
                      <a:r>
                        <a:rPr sz="750" spc="-25" dirty="0"/>
                        <a:t> </a:t>
                      </a:r>
                      <a:r>
                        <a:rPr sz="750" spc="-20" dirty="0"/>
                        <a:t>CALL</a:t>
                      </a:r>
                      <a:endParaRPr sz="750">
                        <a:latin typeface="Calibri"/>
                        <a:cs typeface="Calibri"/>
                      </a:endParaRPr>
                    </a:p>
                  </a:txBody>
                  <a:tcPr marL="0" marR="0" marT="4445" marB="0"/>
                </a:tc>
                <a:tc>
                  <a:txBody>
                    <a:bodyPr/>
                    <a:lstStyle/>
                    <a:p>
                      <a:pPr>
                        <a:lnSpc>
                          <a:spcPct val="100000"/>
                        </a:lnSpc>
                        <a:spcBef>
                          <a:spcPts val="35"/>
                        </a:spcBef>
                      </a:pPr>
                      <a:endParaRPr sz="600"/>
                    </a:p>
                    <a:p>
                      <a:pPr marR="93980" algn="r">
                        <a:lnSpc>
                          <a:spcPts val="850"/>
                        </a:lnSpc>
                      </a:pPr>
                      <a:r>
                        <a:rPr sz="750" dirty="0"/>
                        <a:t>MD</a:t>
                      </a:r>
                      <a:r>
                        <a:rPr sz="750" spc="-25" dirty="0"/>
                        <a:t> </a:t>
                      </a:r>
                      <a:r>
                        <a:rPr sz="750" dirty="0"/>
                        <a:t>TAC</a:t>
                      </a:r>
                      <a:r>
                        <a:rPr sz="750" spc="-25" dirty="0"/>
                        <a:t> </a:t>
                      </a:r>
                      <a:r>
                        <a:rPr sz="750" spc="-50" dirty="0"/>
                        <a:t>1</a:t>
                      </a:r>
                      <a:endParaRPr sz="750">
                        <a:latin typeface="Calibri"/>
                        <a:cs typeface="Calibri"/>
                      </a:endParaRPr>
                    </a:p>
                  </a:txBody>
                  <a:tcPr marL="0" marR="0" marT="4445" marB="0"/>
                </a:tc>
                <a:tc>
                  <a:txBody>
                    <a:bodyPr/>
                    <a:lstStyle/>
                    <a:p>
                      <a:pPr>
                        <a:lnSpc>
                          <a:spcPct val="100000"/>
                        </a:lnSpc>
                        <a:spcBef>
                          <a:spcPts val="35"/>
                        </a:spcBef>
                      </a:pPr>
                      <a:endParaRPr sz="600"/>
                    </a:p>
                    <a:p>
                      <a:pPr marR="93345" algn="r">
                        <a:lnSpc>
                          <a:spcPts val="850"/>
                        </a:lnSpc>
                      </a:pPr>
                      <a:r>
                        <a:rPr sz="750" dirty="0"/>
                        <a:t>MD</a:t>
                      </a:r>
                      <a:r>
                        <a:rPr sz="750" spc="-25" dirty="0"/>
                        <a:t> </a:t>
                      </a:r>
                      <a:r>
                        <a:rPr sz="750" dirty="0"/>
                        <a:t>TAC</a:t>
                      </a:r>
                      <a:r>
                        <a:rPr sz="750" spc="-25" dirty="0"/>
                        <a:t> </a:t>
                      </a:r>
                      <a:r>
                        <a:rPr sz="750" spc="-50" dirty="0"/>
                        <a:t>2</a:t>
                      </a:r>
                      <a:endParaRPr sz="750">
                        <a:latin typeface="Calibri"/>
                        <a:cs typeface="Calibri"/>
                      </a:endParaRPr>
                    </a:p>
                  </a:txBody>
                  <a:tcPr marL="0" marR="0" marT="4445" marB="0"/>
                </a:tc>
                <a:tc>
                  <a:txBody>
                    <a:bodyPr/>
                    <a:lstStyle/>
                    <a:p>
                      <a:pPr>
                        <a:lnSpc>
                          <a:spcPct val="100000"/>
                        </a:lnSpc>
                        <a:spcBef>
                          <a:spcPts val="35"/>
                        </a:spcBef>
                      </a:pPr>
                      <a:endParaRPr sz="600"/>
                    </a:p>
                    <a:p>
                      <a:pPr marR="93980" algn="r">
                        <a:lnSpc>
                          <a:spcPts val="850"/>
                        </a:lnSpc>
                      </a:pPr>
                      <a:r>
                        <a:rPr sz="750" dirty="0"/>
                        <a:t>MD</a:t>
                      </a:r>
                      <a:r>
                        <a:rPr sz="750" spc="-25" dirty="0"/>
                        <a:t> </a:t>
                      </a:r>
                      <a:r>
                        <a:rPr sz="750" dirty="0"/>
                        <a:t>TAC</a:t>
                      </a:r>
                      <a:r>
                        <a:rPr sz="750" spc="-25" dirty="0"/>
                        <a:t> </a:t>
                      </a:r>
                      <a:r>
                        <a:rPr sz="750" spc="-50" dirty="0"/>
                        <a:t>3</a:t>
                      </a:r>
                      <a:endParaRPr sz="750">
                        <a:latin typeface="Calibri"/>
                        <a:cs typeface="Calibri"/>
                      </a:endParaRPr>
                    </a:p>
                  </a:txBody>
                  <a:tcPr marL="0" marR="0" marT="4445" marB="0"/>
                </a:tc>
                <a:tc>
                  <a:txBody>
                    <a:bodyPr/>
                    <a:lstStyle/>
                    <a:p>
                      <a:pPr>
                        <a:lnSpc>
                          <a:spcPct val="100000"/>
                        </a:lnSpc>
                        <a:spcBef>
                          <a:spcPts val="35"/>
                        </a:spcBef>
                      </a:pPr>
                      <a:endParaRPr sz="600"/>
                    </a:p>
                    <a:p>
                      <a:pPr marR="93980" algn="r">
                        <a:lnSpc>
                          <a:spcPts val="850"/>
                        </a:lnSpc>
                      </a:pPr>
                      <a:r>
                        <a:rPr sz="750" dirty="0"/>
                        <a:t>MD</a:t>
                      </a:r>
                      <a:r>
                        <a:rPr sz="750" spc="-25" dirty="0"/>
                        <a:t> </a:t>
                      </a:r>
                      <a:r>
                        <a:rPr sz="750" dirty="0"/>
                        <a:t>TAC</a:t>
                      </a:r>
                      <a:r>
                        <a:rPr sz="750" spc="-25" dirty="0"/>
                        <a:t> </a:t>
                      </a:r>
                      <a:r>
                        <a:rPr sz="750" spc="-50" dirty="0"/>
                        <a:t>4</a:t>
                      </a:r>
                      <a:endParaRPr sz="750">
                        <a:latin typeface="Calibri"/>
                        <a:cs typeface="Calibri"/>
                      </a:endParaRPr>
                    </a:p>
                  </a:txBody>
                  <a:tcPr marL="0" marR="0" marT="4445" marB="0"/>
                </a:tc>
                <a:tc>
                  <a:txBody>
                    <a:bodyPr/>
                    <a:lstStyle/>
                    <a:p>
                      <a:pPr>
                        <a:lnSpc>
                          <a:spcPct val="100000"/>
                        </a:lnSpc>
                        <a:spcBef>
                          <a:spcPts val="35"/>
                        </a:spcBef>
                      </a:pPr>
                      <a:endParaRPr sz="600"/>
                    </a:p>
                    <a:p>
                      <a:pPr algn="ctr">
                        <a:lnSpc>
                          <a:spcPts val="850"/>
                        </a:lnSpc>
                      </a:pPr>
                      <a:r>
                        <a:rPr sz="750" dirty="0"/>
                        <a:t>MD</a:t>
                      </a:r>
                      <a:r>
                        <a:rPr sz="750" spc="-25" dirty="0"/>
                        <a:t> </a:t>
                      </a:r>
                      <a:r>
                        <a:rPr sz="750" dirty="0"/>
                        <a:t>TAC</a:t>
                      </a:r>
                      <a:r>
                        <a:rPr sz="750" spc="-25" dirty="0"/>
                        <a:t> </a:t>
                      </a:r>
                      <a:r>
                        <a:rPr sz="750" spc="-50" dirty="0"/>
                        <a:t>5</a:t>
                      </a:r>
                      <a:endParaRPr sz="750">
                        <a:latin typeface="Calibri"/>
                        <a:cs typeface="Calibri"/>
                      </a:endParaRPr>
                    </a:p>
                  </a:txBody>
                  <a:tcPr marL="0" marR="0" marT="4445" marB="0"/>
                </a:tc>
                <a:tc>
                  <a:txBody>
                    <a:bodyPr/>
                    <a:lstStyle/>
                    <a:p>
                      <a:pPr>
                        <a:lnSpc>
                          <a:spcPct val="100000"/>
                        </a:lnSpc>
                        <a:spcBef>
                          <a:spcPts val="35"/>
                        </a:spcBef>
                      </a:pPr>
                      <a:endParaRPr sz="600"/>
                    </a:p>
                    <a:p>
                      <a:pPr algn="ctr">
                        <a:lnSpc>
                          <a:spcPts val="850"/>
                        </a:lnSpc>
                      </a:pPr>
                      <a:r>
                        <a:rPr sz="750" dirty="0"/>
                        <a:t>MD</a:t>
                      </a:r>
                      <a:r>
                        <a:rPr sz="750" spc="-25" dirty="0"/>
                        <a:t> </a:t>
                      </a:r>
                      <a:r>
                        <a:rPr sz="750" dirty="0"/>
                        <a:t>TAC</a:t>
                      </a:r>
                      <a:r>
                        <a:rPr sz="750" spc="-25" dirty="0"/>
                        <a:t> </a:t>
                      </a:r>
                      <a:r>
                        <a:rPr sz="750" spc="-50" dirty="0"/>
                        <a:t>6</a:t>
                      </a:r>
                      <a:endParaRPr sz="750">
                        <a:latin typeface="Calibri"/>
                        <a:cs typeface="Calibri"/>
                      </a:endParaRPr>
                    </a:p>
                  </a:txBody>
                  <a:tcPr marL="0" marR="0" marT="4445" marB="0"/>
                </a:tc>
                <a:tc>
                  <a:txBody>
                    <a:bodyPr/>
                    <a:lstStyle/>
                    <a:p>
                      <a:pPr>
                        <a:lnSpc>
                          <a:spcPct val="100000"/>
                        </a:lnSpc>
                        <a:spcBef>
                          <a:spcPts val="35"/>
                        </a:spcBef>
                      </a:pPr>
                      <a:endParaRPr sz="600"/>
                    </a:p>
                    <a:p>
                      <a:pPr algn="ctr">
                        <a:lnSpc>
                          <a:spcPts val="850"/>
                        </a:lnSpc>
                      </a:pPr>
                      <a:r>
                        <a:rPr sz="750" dirty="0"/>
                        <a:t>MD</a:t>
                      </a:r>
                      <a:r>
                        <a:rPr sz="750" spc="-25" dirty="0"/>
                        <a:t> </a:t>
                      </a:r>
                      <a:r>
                        <a:rPr sz="750" dirty="0"/>
                        <a:t>TAC</a:t>
                      </a:r>
                      <a:r>
                        <a:rPr sz="750" spc="-25" dirty="0"/>
                        <a:t> </a:t>
                      </a:r>
                      <a:r>
                        <a:rPr sz="750" spc="-50" dirty="0"/>
                        <a:t>7</a:t>
                      </a:r>
                      <a:endParaRPr sz="750">
                        <a:latin typeface="Calibri"/>
                        <a:cs typeface="Calibri"/>
                      </a:endParaRPr>
                    </a:p>
                  </a:txBody>
                  <a:tcPr marL="0" marR="0" marT="4445" marB="0"/>
                </a:tc>
                <a:tc>
                  <a:txBody>
                    <a:bodyPr/>
                    <a:lstStyle/>
                    <a:p>
                      <a:pPr>
                        <a:lnSpc>
                          <a:spcPct val="100000"/>
                        </a:lnSpc>
                        <a:spcBef>
                          <a:spcPts val="35"/>
                        </a:spcBef>
                      </a:pPr>
                      <a:endParaRPr sz="600"/>
                    </a:p>
                    <a:p>
                      <a:pPr algn="ctr">
                        <a:lnSpc>
                          <a:spcPts val="850"/>
                        </a:lnSpc>
                      </a:pPr>
                      <a:r>
                        <a:rPr sz="750" dirty="0"/>
                        <a:t>MD</a:t>
                      </a:r>
                      <a:r>
                        <a:rPr sz="750" spc="-25" dirty="0"/>
                        <a:t> </a:t>
                      </a:r>
                      <a:r>
                        <a:rPr sz="750" dirty="0"/>
                        <a:t>TAC</a:t>
                      </a:r>
                      <a:r>
                        <a:rPr sz="750" spc="-25" dirty="0"/>
                        <a:t> </a:t>
                      </a:r>
                      <a:r>
                        <a:rPr sz="750" spc="-50" dirty="0"/>
                        <a:t>8</a:t>
                      </a:r>
                      <a:endParaRPr sz="750">
                        <a:latin typeface="Calibri"/>
                        <a:cs typeface="Calibri"/>
                      </a:endParaRPr>
                    </a:p>
                  </a:txBody>
                  <a:tcPr marL="0" marR="0" marT="4445" marB="0"/>
                </a:tc>
                <a:tc>
                  <a:txBody>
                    <a:bodyPr/>
                    <a:lstStyle/>
                    <a:p>
                      <a:pPr>
                        <a:lnSpc>
                          <a:spcPct val="100000"/>
                        </a:lnSpc>
                        <a:spcBef>
                          <a:spcPts val="35"/>
                        </a:spcBef>
                      </a:pPr>
                      <a:endParaRPr sz="600"/>
                    </a:p>
                    <a:p>
                      <a:pPr algn="ctr">
                        <a:lnSpc>
                          <a:spcPts val="850"/>
                        </a:lnSpc>
                      </a:pPr>
                      <a:r>
                        <a:rPr sz="750" dirty="0"/>
                        <a:t>MD</a:t>
                      </a:r>
                      <a:r>
                        <a:rPr sz="750" spc="-25" dirty="0"/>
                        <a:t> </a:t>
                      </a:r>
                      <a:r>
                        <a:rPr sz="750" dirty="0"/>
                        <a:t>TAC</a:t>
                      </a:r>
                      <a:r>
                        <a:rPr sz="750" spc="-25" dirty="0"/>
                        <a:t> </a:t>
                      </a:r>
                      <a:r>
                        <a:rPr sz="750" spc="-50" dirty="0"/>
                        <a:t>9</a:t>
                      </a:r>
                      <a:endParaRPr sz="750">
                        <a:latin typeface="Calibri"/>
                        <a:cs typeface="Calibri"/>
                      </a:endParaRPr>
                    </a:p>
                  </a:txBody>
                  <a:tcPr marL="0" marR="0" marT="4445" marB="0"/>
                </a:tc>
                <a:tc>
                  <a:txBody>
                    <a:bodyPr/>
                    <a:lstStyle/>
                    <a:p>
                      <a:pPr>
                        <a:lnSpc>
                          <a:spcPct val="100000"/>
                        </a:lnSpc>
                        <a:spcBef>
                          <a:spcPts val="35"/>
                        </a:spcBef>
                      </a:pPr>
                      <a:endParaRPr sz="600"/>
                    </a:p>
                    <a:p>
                      <a:pPr algn="ctr">
                        <a:lnSpc>
                          <a:spcPts val="850"/>
                        </a:lnSpc>
                      </a:pPr>
                      <a:r>
                        <a:rPr sz="750" dirty="0"/>
                        <a:t>MD</a:t>
                      </a:r>
                      <a:r>
                        <a:rPr sz="750" spc="-25" dirty="0"/>
                        <a:t> </a:t>
                      </a:r>
                      <a:r>
                        <a:rPr sz="750" dirty="0"/>
                        <a:t>TAC</a:t>
                      </a:r>
                      <a:r>
                        <a:rPr sz="750" spc="-25" dirty="0"/>
                        <a:t> 10</a:t>
                      </a:r>
                      <a:endParaRPr sz="750">
                        <a:latin typeface="Calibri"/>
                        <a:cs typeface="Calibri"/>
                      </a:endParaRPr>
                    </a:p>
                  </a:txBody>
                  <a:tcPr marL="0" marR="0" marT="4445" marB="0"/>
                </a:tc>
                <a:tc>
                  <a:txBody>
                    <a:bodyPr/>
                    <a:lstStyle/>
                    <a:p>
                      <a:pPr>
                        <a:lnSpc>
                          <a:spcPct val="100000"/>
                        </a:lnSpc>
                        <a:spcBef>
                          <a:spcPts val="35"/>
                        </a:spcBef>
                      </a:pPr>
                      <a:endParaRPr sz="600"/>
                    </a:p>
                    <a:p>
                      <a:pPr marR="69850" algn="r">
                        <a:lnSpc>
                          <a:spcPts val="850"/>
                        </a:lnSpc>
                      </a:pPr>
                      <a:r>
                        <a:rPr sz="750" dirty="0"/>
                        <a:t>MD</a:t>
                      </a:r>
                      <a:r>
                        <a:rPr sz="750" spc="-20" dirty="0"/>
                        <a:t> </a:t>
                      </a:r>
                      <a:r>
                        <a:rPr sz="750" dirty="0"/>
                        <a:t>TAC</a:t>
                      </a:r>
                      <a:r>
                        <a:rPr sz="750" spc="-25" dirty="0"/>
                        <a:t> 11</a:t>
                      </a:r>
                      <a:endParaRPr sz="750">
                        <a:latin typeface="Calibri"/>
                        <a:cs typeface="Calibri"/>
                      </a:endParaRPr>
                    </a:p>
                  </a:txBody>
                  <a:tcPr marL="0" marR="0" marT="4445" marB="0"/>
                </a:tc>
                <a:tc>
                  <a:txBody>
                    <a:bodyPr/>
                    <a:lstStyle/>
                    <a:p>
                      <a:pPr>
                        <a:lnSpc>
                          <a:spcPct val="100000"/>
                        </a:lnSpc>
                        <a:spcBef>
                          <a:spcPts val="35"/>
                        </a:spcBef>
                      </a:pPr>
                      <a:endParaRPr sz="600"/>
                    </a:p>
                    <a:p>
                      <a:pPr marR="69215" algn="r">
                        <a:lnSpc>
                          <a:spcPts val="850"/>
                        </a:lnSpc>
                      </a:pPr>
                      <a:r>
                        <a:rPr sz="750" dirty="0"/>
                        <a:t>MD</a:t>
                      </a:r>
                      <a:r>
                        <a:rPr sz="750" spc="-20" dirty="0"/>
                        <a:t> </a:t>
                      </a:r>
                      <a:r>
                        <a:rPr sz="750" dirty="0"/>
                        <a:t>TAC</a:t>
                      </a:r>
                      <a:r>
                        <a:rPr sz="750" spc="-25" dirty="0"/>
                        <a:t> 12</a:t>
                      </a:r>
                      <a:endParaRPr sz="750">
                        <a:latin typeface="Calibri"/>
                        <a:cs typeface="Calibri"/>
                      </a:endParaRPr>
                    </a:p>
                  </a:txBody>
                  <a:tcPr marL="0" marR="0" marT="4445" marB="0"/>
                </a:tc>
                <a:tc>
                  <a:txBody>
                    <a:bodyPr/>
                    <a:lstStyle/>
                    <a:p>
                      <a:pPr>
                        <a:lnSpc>
                          <a:spcPct val="100000"/>
                        </a:lnSpc>
                        <a:spcBef>
                          <a:spcPts val="35"/>
                        </a:spcBef>
                      </a:pPr>
                      <a:endParaRPr sz="600"/>
                    </a:p>
                    <a:p>
                      <a:pPr algn="ctr">
                        <a:lnSpc>
                          <a:spcPts val="850"/>
                        </a:lnSpc>
                      </a:pPr>
                      <a:r>
                        <a:rPr sz="750" dirty="0"/>
                        <a:t>MD</a:t>
                      </a:r>
                      <a:r>
                        <a:rPr sz="750" spc="-20" dirty="0"/>
                        <a:t> </a:t>
                      </a:r>
                      <a:r>
                        <a:rPr sz="750" dirty="0"/>
                        <a:t>TAC</a:t>
                      </a:r>
                      <a:r>
                        <a:rPr sz="750" spc="-25" dirty="0"/>
                        <a:t> 13</a:t>
                      </a:r>
                      <a:endParaRPr sz="750">
                        <a:latin typeface="Calibri"/>
                        <a:cs typeface="Calibri"/>
                      </a:endParaRPr>
                    </a:p>
                  </a:txBody>
                  <a:tcPr marL="0" marR="0" marT="4445" marB="0"/>
                </a:tc>
                <a:tc>
                  <a:txBody>
                    <a:bodyPr/>
                    <a:lstStyle/>
                    <a:p>
                      <a:pPr>
                        <a:lnSpc>
                          <a:spcPct val="100000"/>
                        </a:lnSpc>
                        <a:spcBef>
                          <a:spcPts val="35"/>
                        </a:spcBef>
                      </a:pPr>
                      <a:endParaRPr sz="600"/>
                    </a:p>
                    <a:p>
                      <a:pPr marR="69850" algn="r">
                        <a:lnSpc>
                          <a:spcPts val="850"/>
                        </a:lnSpc>
                      </a:pPr>
                      <a:r>
                        <a:rPr sz="750" dirty="0"/>
                        <a:t>MD</a:t>
                      </a:r>
                      <a:r>
                        <a:rPr sz="750" spc="-20" dirty="0"/>
                        <a:t> </a:t>
                      </a:r>
                      <a:r>
                        <a:rPr sz="750" dirty="0"/>
                        <a:t>TAC</a:t>
                      </a:r>
                      <a:r>
                        <a:rPr sz="750" spc="-25" dirty="0"/>
                        <a:t> 14</a:t>
                      </a:r>
                      <a:endParaRPr sz="750">
                        <a:latin typeface="Calibri"/>
                        <a:cs typeface="Calibri"/>
                      </a:endParaRPr>
                    </a:p>
                  </a:txBody>
                  <a:tcPr marL="0" marR="0" marT="4445" marB="0"/>
                </a:tc>
                <a:tc>
                  <a:txBody>
                    <a:bodyPr/>
                    <a:lstStyle/>
                    <a:p>
                      <a:pPr>
                        <a:lnSpc>
                          <a:spcPct val="100000"/>
                        </a:lnSpc>
                        <a:spcBef>
                          <a:spcPts val="35"/>
                        </a:spcBef>
                      </a:pPr>
                      <a:endParaRPr sz="600"/>
                    </a:p>
                    <a:p>
                      <a:pPr marR="69215" algn="r">
                        <a:lnSpc>
                          <a:spcPts val="850"/>
                        </a:lnSpc>
                      </a:pPr>
                      <a:r>
                        <a:rPr sz="750" dirty="0"/>
                        <a:t>MD</a:t>
                      </a:r>
                      <a:r>
                        <a:rPr sz="750" spc="-20" dirty="0"/>
                        <a:t> </a:t>
                      </a:r>
                      <a:r>
                        <a:rPr sz="750" dirty="0"/>
                        <a:t>TAC</a:t>
                      </a:r>
                      <a:r>
                        <a:rPr sz="750" spc="-25" dirty="0"/>
                        <a:t> 15</a:t>
                      </a:r>
                      <a:endParaRPr sz="750">
                        <a:latin typeface="Calibri"/>
                        <a:cs typeface="Calibri"/>
                      </a:endParaRPr>
                    </a:p>
                  </a:txBody>
                  <a:tcPr marL="0" marR="0" marT="4445" marB="0"/>
                </a:tc>
                <a:extLst>
                  <a:ext uri="{0D108BD9-81ED-4DB2-BD59-A6C34878D82A}">
                    <a16:rowId xmlns:a16="http://schemas.microsoft.com/office/drawing/2014/main" val="10013"/>
                  </a:ext>
                </a:extLst>
              </a:tr>
              <a:tr h="310254">
                <a:tc>
                  <a:txBody>
                    <a:bodyPr/>
                    <a:lstStyle/>
                    <a:p>
                      <a:pPr algn="ctr">
                        <a:lnSpc>
                          <a:spcPct val="100000"/>
                        </a:lnSpc>
                        <a:spcBef>
                          <a:spcPts val="30"/>
                        </a:spcBef>
                      </a:pPr>
                      <a:endParaRPr sz="600" dirty="0"/>
                    </a:p>
                    <a:p>
                      <a:pPr algn="ctr">
                        <a:lnSpc>
                          <a:spcPts val="850"/>
                        </a:lnSpc>
                      </a:pPr>
                      <a:r>
                        <a:rPr sz="750" dirty="0"/>
                        <a:t>MD</a:t>
                      </a:r>
                      <a:r>
                        <a:rPr sz="750" spc="-25" dirty="0"/>
                        <a:t> LAW</a:t>
                      </a:r>
                      <a:endParaRPr sz="750" dirty="0">
                        <a:latin typeface="Calibri"/>
                        <a:cs typeface="Calibri"/>
                      </a:endParaRPr>
                    </a:p>
                  </a:txBody>
                  <a:tcPr marL="0" marR="0" marT="3810" marB="0"/>
                </a:tc>
                <a:tc>
                  <a:txBody>
                    <a:bodyPr/>
                    <a:lstStyle/>
                    <a:p>
                      <a:pPr>
                        <a:lnSpc>
                          <a:spcPct val="100000"/>
                        </a:lnSpc>
                        <a:spcBef>
                          <a:spcPts val="30"/>
                        </a:spcBef>
                      </a:pPr>
                      <a:endParaRPr sz="600"/>
                    </a:p>
                    <a:p>
                      <a:pPr algn="ctr">
                        <a:lnSpc>
                          <a:spcPts val="850"/>
                        </a:lnSpc>
                      </a:pPr>
                      <a:r>
                        <a:rPr sz="750" dirty="0"/>
                        <a:t>MD</a:t>
                      </a:r>
                      <a:r>
                        <a:rPr sz="750" spc="-25" dirty="0"/>
                        <a:t> </a:t>
                      </a:r>
                      <a:r>
                        <a:rPr sz="750" spc="-20" dirty="0"/>
                        <a:t>CALL</a:t>
                      </a:r>
                      <a:endParaRPr sz="750">
                        <a:latin typeface="Calibri"/>
                        <a:cs typeface="Calibri"/>
                      </a:endParaRPr>
                    </a:p>
                  </a:txBody>
                  <a:tcPr marL="0" marR="0" marT="3810" marB="0"/>
                </a:tc>
                <a:tc>
                  <a:txBody>
                    <a:bodyPr/>
                    <a:lstStyle/>
                    <a:p>
                      <a:pPr>
                        <a:lnSpc>
                          <a:spcPct val="100000"/>
                        </a:lnSpc>
                        <a:spcBef>
                          <a:spcPts val="30"/>
                        </a:spcBef>
                      </a:pPr>
                      <a:endParaRPr sz="600"/>
                    </a:p>
                    <a:p>
                      <a:pPr marR="80645" algn="r">
                        <a:lnSpc>
                          <a:spcPts val="850"/>
                        </a:lnSpc>
                      </a:pPr>
                      <a:r>
                        <a:rPr sz="750" dirty="0"/>
                        <a:t>MD</a:t>
                      </a:r>
                      <a:r>
                        <a:rPr sz="750" spc="-25" dirty="0"/>
                        <a:t> </a:t>
                      </a:r>
                      <a:r>
                        <a:rPr sz="750" dirty="0"/>
                        <a:t>LAW</a:t>
                      </a:r>
                      <a:r>
                        <a:rPr sz="750" spc="-25" dirty="0"/>
                        <a:t> </a:t>
                      </a:r>
                      <a:r>
                        <a:rPr sz="750" spc="-60" dirty="0"/>
                        <a:t>1</a:t>
                      </a:r>
                      <a:endParaRPr sz="750">
                        <a:latin typeface="Calibri"/>
                        <a:cs typeface="Calibri"/>
                      </a:endParaRPr>
                    </a:p>
                  </a:txBody>
                  <a:tcPr marL="0" marR="0" marT="3810" marB="0"/>
                </a:tc>
                <a:tc>
                  <a:txBody>
                    <a:bodyPr/>
                    <a:lstStyle/>
                    <a:p>
                      <a:pPr>
                        <a:lnSpc>
                          <a:spcPct val="100000"/>
                        </a:lnSpc>
                        <a:spcBef>
                          <a:spcPts val="30"/>
                        </a:spcBef>
                      </a:pPr>
                      <a:endParaRPr sz="600"/>
                    </a:p>
                    <a:p>
                      <a:pPr marR="80010" algn="r">
                        <a:lnSpc>
                          <a:spcPts val="850"/>
                        </a:lnSpc>
                      </a:pPr>
                      <a:r>
                        <a:rPr sz="750" dirty="0"/>
                        <a:t>MD</a:t>
                      </a:r>
                      <a:r>
                        <a:rPr sz="750" spc="-25" dirty="0"/>
                        <a:t> </a:t>
                      </a:r>
                      <a:r>
                        <a:rPr sz="750" dirty="0"/>
                        <a:t>LAW</a:t>
                      </a:r>
                      <a:r>
                        <a:rPr sz="750" spc="-25" dirty="0"/>
                        <a:t> </a:t>
                      </a:r>
                      <a:r>
                        <a:rPr sz="750" spc="-60" dirty="0"/>
                        <a:t>2</a:t>
                      </a:r>
                      <a:endParaRPr sz="750">
                        <a:latin typeface="Calibri"/>
                        <a:cs typeface="Calibri"/>
                      </a:endParaRPr>
                    </a:p>
                  </a:txBody>
                  <a:tcPr marL="0" marR="0" marT="3810" marB="0"/>
                </a:tc>
                <a:tc>
                  <a:txBody>
                    <a:bodyPr/>
                    <a:lstStyle/>
                    <a:p>
                      <a:pPr>
                        <a:lnSpc>
                          <a:spcPct val="100000"/>
                        </a:lnSpc>
                        <a:spcBef>
                          <a:spcPts val="30"/>
                        </a:spcBef>
                      </a:pPr>
                      <a:endParaRPr sz="600" dirty="0"/>
                    </a:p>
                    <a:p>
                      <a:pPr marR="80645" algn="r">
                        <a:lnSpc>
                          <a:spcPts val="850"/>
                        </a:lnSpc>
                      </a:pPr>
                      <a:r>
                        <a:rPr sz="750" dirty="0"/>
                        <a:t>MD</a:t>
                      </a:r>
                      <a:r>
                        <a:rPr sz="750" spc="-25" dirty="0"/>
                        <a:t> </a:t>
                      </a:r>
                      <a:r>
                        <a:rPr sz="750" dirty="0"/>
                        <a:t>LAW</a:t>
                      </a:r>
                      <a:r>
                        <a:rPr sz="750" spc="-25" dirty="0"/>
                        <a:t> </a:t>
                      </a:r>
                      <a:r>
                        <a:rPr sz="750" spc="-60" dirty="0"/>
                        <a:t>3</a:t>
                      </a:r>
                      <a:endParaRPr sz="750" dirty="0">
                        <a:latin typeface="Calibri"/>
                        <a:cs typeface="Calibri"/>
                      </a:endParaRPr>
                    </a:p>
                  </a:txBody>
                  <a:tcPr marL="0" marR="0" marT="3810" marB="0"/>
                </a:tc>
                <a:tc>
                  <a:txBody>
                    <a:bodyPr/>
                    <a:lstStyle/>
                    <a:p>
                      <a:pPr>
                        <a:lnSpc>
                          <a:spcPct val="100000"/>
                        </a:lnSpc>
                        <a:spcBef>
                          <a:spcPts val="30"/>
                        </a:spcBef>
                      </a:pPr>
                      <a:endParaRPr sz="600"/>
                    </a:p>
                    <a:p>
                      <a:pPr marR="80645" algn="r">
                        <a:lnSpc>
                          <a:spcPts val="850"/>
                        </a:lnSpc>
                      </a:pPr>
                      <a:r>
                        <a:rPr sz="750" dirty="0"/>
                        <a:t>MD</a:t>
                      </a:r>
                      <a:r>
                        <a:rPr sz="750" spc="-25" dirty="0"/>
                        <a:t> </a:t>
                      </a:r>
                      <a:r>
                        <a:rPr sz="750" dirty="0"/>
                        <a:t>LAW</a:t>
                      </a:r>
                      <a:r>
                        <a:rPr sz="750" spc="-25" dirty="0"/>
                        <a:t> </a:t>
                      </a:r>
                      <a:r>
                        <a:rPr sz="750" spc="-60" dirty="0"/>
                        <a:t>4</a:t>
                      </a:r>
                      <a:endParaRPr sz="750">
                        <a:latin typeface="Calibri"/>
                        <a:cs typeface="Calibri"/>
                      </a:endParaRPr>
                    </a:p>
                  </a:txBody>
                  <a:tcPr marL="0" marR="0" marT="3810" marB="0"/>
                </a:tc>
                <a:tc>
                  <a:txBody>
                    <a:bodyPr/>
                    <a:lstStyle/>
                    <a:p>
                      <a:pPr>
                        <a:lnSpc>
                          <a:spcPct val="100000"/>
                        </a:lnSpc>
                        <a:spcBef>
                          <a:spcPts val="30"/>
                        </a:spcBef>
                      </a:pPr>
                      <a:endParaRPr sz="600"/>
                    </a:p>
                    <a:p>
                      <a:pPr algn="ctr">
                        <a:lnSpc>
                          <a:spcPts val="850"/>
                        </a:lnSpc>
                      </a:pPr>
                      <a:r>
                        <a:rPr sz="750" dirty="0"/>
                        <a:t>MD</a:t>
                      </a:r>
                      <a:r>
                        <a:rPr sz="750" spc="-25" dirty="0"/>
                        <a:t> </a:t>
                      </a:r>
                      <a:r>
                        <a:rPr sz="750" dirty="0"/>
                        <a:t>LAW</a:t>
                      </a:r>
                      <a:r>
                        <a:rPr sz="750" spc="-25" dirty="0"/>
                        <a:t> </a:t>
                      </a:r>
                      <a:r>
                        <a:rPr sz="750" spc="-60" dirty="0"/>
                        <a:t>5</a:t>
                      </a:r>
                      <a:endParaRPr sz="750">
                        <a:latin typeface="Calibri"/>
                        <a:cs typeface="Calibri"/>
                      </a:endParaRPr>
                    </a:p>
                  </a:txBody>
                  <a:tcPr marL="0" marR="0" marT="3810" marB="0"/>
                </a:tc>
                <a:tc>
                  <a:txBody>
                    <a:bodyPr/>
                    <a:lstStyle/>
                    <a:p>
                      <a:pPr>
                        <a:lnSpc>
                          <a:spcPct val="100000"/>
                        </a:lnSpc>
                        <a:spcBef>
                          <a:spcPts val="30"/>
                        </a:spcBef>
                      </a:pPr>
                      <a:endParaRPr sz="600"/>
                    </a:p>
                    <a:p>
                      <a:pPr algn="ctr">
                        <a:lnSpc>
                          <a:spcPts val="850"/>
                        </a:lnSpc>
                      </a:pPr>
                      <a:r>
                        <a:rPr sz="750" dirty="0"/>
                        <a:t>MD</a:t>
                      </a:r>
                      <a:r>
                        <a:rPr sz="750" spc="-25" dirty="0"/>
                        <a:t> </a:t>
                      </a:r>
                      <a:r>
                        <a:rPr sz="750" dirty="0"/>
                        <a:t>LAW</a:t>
                      </a:r>
                      <a:r>
                        <a:rPr sz="750" spc="-25" dirty="0"/>
                        <a:t> </a:t>
                      </a:r>
                      <a:r>
                        <a:rPr sz="750" spc="-60" dirty="0"/>
                        <a:t>6</a:t>
                      </a:r>
                      <a:endParaRPr sz="750">
                        <a:latin typeface="Calibri"/>
                        <a:cs typeface="Calibri"/>
                      </a:endParaRPr>
                    </a:p>
                  </a:txBody>
                  <a:tcPr marL="0" marR="0" marT="3810" marB="0"/>
                </a:tc>
                <a:tc>
                  <a:txBody>
                    <a:bodyPr/>
                    <a:lstStyle/>
                    <a:p>
                      <a:pPr>
                        <a:lnSpc>
                          <a:spcPct val="100000"/>
                        </a:lnSpc>
                        <a:spcBef>
                          <a:spcPts val="30"/>
                        </a:spcBef>
                      </a:pPr>
                      <a:endParaRPr sz="600"/>
                    </a:p>
                    <a:p>
                      <a:pPr algn="ctr">
                        <a:lnSpc>
                          <a:spcPts val="850"/>
                        </a:lnSpc>
                      </a:pPr>
                      <a:r>
                        <a:rPr sz="750" dirty="0"/>
                        <a:t>MD</a:t>
                      </a:r>
                      <a:r>
                        <a:rPr sz="750" spc="-25" dirty="0"/>
                        <a:t> </a:t>
                      </a:r>
                      <a:r>
                        <a:rPr sz="750" dirty="0"/>
                        <a:t>LAW</a:t>
                      </a:r>
                      <a:r>
                        <a:rPr sz="750" spc="-25" dirty="0"/>
                        <a:t> </a:t>
                      </a:r>
                      <a:r>
                        <a:rPr sz="750" spc="-60" dirty="0"/>
                        <a:t>7</a:t>
                      </a:r>
                      <a:endParaRPr sz="750">
                        <a:latin typeface="Calibri"/>
                        <a:cs typeface="Calibri"/>
                      </a:endParaRPr>
                    </a:p>
                  </a:txBody>
                  <a:tcPr marL="0" marR="0" marT="3810" marB="0"/>
                </a:tc>
                <a:tc>
                  <a:txBody>
                    <a:bodyPr/>
                    <a:lstStyle/>
                    <a:p>
                      <a:pPr>
                        <a:lnSpc>
                          <a:spcPct val="100000"/>
                        </a:lnSpc>
                        <a:spcBef>
                          <a:spcPts val="30"/>
                        </a:spcBef>
                      </a:pPr>
                      <a:endParaRPr sz="600"/>
                    </a:p>
                    <a:p>
                      <a:pPr algn="ctr">
                        <a:lnSpc>
                          <a:spcPts val="850"/>
                        </a:lnSpc>
                      </a:pPr>
                      <a:r>
                        <a:rPr sz="750" dirty="0"/>
                        <a:t>MD</a:t>
                      </a:r>
                      <a:r>
                        <a:rPr sz="750" spc="-25" dirty="0"/>
                        <a:t> </a:t>
                      </a:r>
                      <a:r>
                        <a:rPr sz="750" dirty="0"/>
                        <a:t>LAW</a:t>
                      </a:r>
                      <a:r>
                        <a:rPr sz="750" spc="-25" dirty="0"/>
                        <a:t> </a:t>
                      </a:r>
                      <a:r>
                        <a:rPr sz="750" spc="-60" dirty="0"/>
                        <a:t>8</a:t>
                      </a:r>
                      <a:endParaRPr sz="750">
                        <a:latin typeface="Calibri"/>
                        <a:cs typeface="Calibri"/>
                      </a:endParaRPr>
                    </a:p>
                  </a:txBody>
                  <a:tcPr marL="0" marR="0" marT="3810" marB="0"/>
                </a:tc>
                <a:tc>
                  <a:txBody>
                    <a:bodyPr/>
                    <a:lstStyle/>
                    <a:p>
                      <a:pPr>
                        <a:lnSpc>
                          <a:spcPct val="100000"/>
                        </a:lnSpc>
                        <a:spcBef>
                          <a:spcPts val="30"/>
                        </a:spcBef>
                      </a:pPr>
                      <a:endParaRPr sz="600"/>
                    </a:p>
                    <a:p>
                      <a:pPr algn="ctr">
                        <a:lnSpc>
                          <a:spcPts val="850"/>
                        </a:lnSpc>
                      </a:pPr>
                      <a:r>
                        <a:rPr sz="750" dirty="0"/>
                        <a:t>MD</a:t>
                      </a:r>
                      <a:r>
                        <a:rPr sz="750" spc="-25" dirty="0"/>
                        <a:t> </a:t>
                      </a:r>
                      <a:r>
                        <a:rPr sz="750" dirty="0"/>
                        <a:t>LAW</a:t>
                      </a:r>
                      <a:r>
                        <a:rPr sz="750" spc="-25" dirty="0"/>
                        <a:t> </a:t>
                      </a:r>
                      <a:r>
                        <a:rPr sz="750" spc="-60" dirty="0"/>
                        <a:t>9</a:t>
                      </a:r>
                      <a:endParaRPr sz="750">
                        <a:latin typeface="Calibri"/>
                        <a:cs typeface="Calibri"/>
                      </a:endParaRPr>
                    </a:p>
                  </a:txBody>
                  <a:tcPr marL="0" marR="0" marT="3810" marB="0"/>
                </a:tc>
                <a:tc>
                  <a:txBody>
                    <a:bodyPr/>
                    <a:lstStyle/>
                    <a:p>
                      <a:pPr>
                        <a:lnSpc>
                          <a:spcPct val="100000"/>
                        </a:lnSpc>
                        <a:spcBef>
                          <a:spcPts val="30"/>
                        </a:spcBef>
                      </a:pPr>
                      <a:endParaRPr sz="600"/>
                    </a:p>
                    <a:p>
                      <a:pPr algn="ctr">
                        <a:lnSpc>
                          <a:spcPts val="850"/>
                        </a:lnSpc>
                      </a:pPr>
                      <a:r>
                        <a:rPr sz="750" dirty="0"/>
                        <a:t>MD</a:t>
                      </a:r>
                      <a:r>
                        <a:rPr sz="750" spc="-25" dirty="0"/>
                        <a:t> </a:t>
                      </a:r>
                      <a:r>
                        <a:rPr sz="750" dirty="0"/>
                        <a:t>LAW</a:t>
                      </a:r>
                      <a:r>
                        <a:rPr sz="750" spc="-25" dirty="0"/>
                        <a:t> </a:t>
                      </a:r>
                      <a:r>
                        <a:rPr sz="750" spc="-35" dirty="0"/>
                        <a:t>10</a:t>
                      </a:r>
                      <a:endParaRPr sz="750">
                        <a:latin typeface="Calibri"/>
                        <a:cs typeface="Calibri"/>
                      </a:endParaRPr>
                    </a:p>
                  </a:txBody>
                  <a:tcPr marL="0" marR="0" marT="3810" marB="0"/>
                </a:tc>
                <a:tc>
                  <a:txBody>
                    <a:bodyPr/>
                    <a:lstStyle/>
                    <a:p>
                      <a:pPr>
                        <a:lnSpc>
                          <a:spcPct val="100000"/>
                        </a:lnSpc>
                        <a:spcBef>
                          <a:spcPts val="30"/>
                        </a:spcBef>
                      </a:pPr>
                      <a:endParaRPr sz="600"/>
                    </a:p>
                    <a:p>
                      <a:pPr marR="56515" algn="r">
                        <a:lnSpc>
                          <a:spcPts val="850"/>
                        </a:lnSpc>
                      </a:pPr>
                      <a:r>
                        <a:rPr sz="750" dirty="0"/>
                        <a:t>MD</a:t>
                      </a:r>
                      <a:r>
                        <a:rPr sz="750" spc="-20" dirty="0"/>
                        <a:t> </a:t>
                      </a:r>
                      <a:r>
                        <a:rPr sz="750" dirty="0"/>
                        <a:t>LAW</a:t>
                      </a:r>
                      <a:r>
                        <a:rPr sz="750" spc="-25" dirty="0"/>
                        <a:t> 11</a:t>
                      </a:r>
                      <a:endParaRPr sz="750">
                        <a:latin typeface="Calibri"/>
                        <a:cs typeface="Calibri"/>
                      </a:endParaRPr>
                    </a:p>
                  </a:txBody>
                  <a:tcPr marL="0" marR="0" marT="3810" marB="0"/>
                </a:tc>
                <a:tc>
                  <a:txBody>
                    <a:bodyPr/>
                    <a:lstStyle/>
                    <a:p>
                      <a:pPr>
                        <a:lnSpc>
                          <a:spcPct val="100000"/>
                        </a:lnSpc>
                        <a:spcBef>
                          <a:spcPts val="30"/>
                        </a:spcBef>
                      </a:pPr>
                      <a:endParaRPr sz="600"/>
                    </a:p>
                    <a:p>
                      <a:pPr marR="55244" algn="r">
                        <a:lnSpc>
                          <a:spcPts val="850"/>
                        </a:lnSpc>
                      </a:pPr>
                      <a:r>
                        <a:rPr sz="750" dirty="0"/>
                        <a:t>MD</a:t>
                      </a:r>
                      <a:r>
                        <a:rPr sz="750" spc="-20" dirty="0"/>
                        <a:t> </a:t>
                      </a:r>
                      <a:r>
                        <a:rPr sz="750" dirty="0"/>
                        <a:t>LAW</a:t>
                      </a:r>
                      <a:r>
                        <a:rPr sz="750" spc="-25" dirty="0"/>
                        <a:t> 12</a:t>
                      </a:r>
                      <a:endParaRPr sz="750">
                        <a:latin typeface="Calibri"/>
                        <a:cs typeface="Calibri"/>
                      </a:endParaRPr>
                    </a:p>
                  </a:txBody>
                  <a:tcPr marL="0" marR="0" marT="3810" marB="0"/>
                </a:tc>
                <a:tc>
                  <a:txBody>
                    <a:bodyPr/>
                    <a:lstStyle/>
                    <a:p>
                      <a:pPr>
                        <a:lnSpc>
                          <a:spcPct val="100000"/>
                        </a:lnSpc>
                        <a:spcBef>
                          <a:spcPts val="30"/>
                        </a:spcBef>
                      </a:pPr>
                      <a:endParaRPr sz="600"/>
                    </a:p>
                    <a:p>
                      <a:pPr algn="ctr">
                        <a:lnSpc>
                          <a:spcPts val="850"/>
                        </a:lnSpc>
                      </a:pPr>
                      <a:r>
                        <a:rPr sz="750" dirty="0"/>
                        <a:t>MD</a:t>
                      </a:r>
                      <a:r>
                        <a:rPr sz="750" spc="-20" dirty="0"/>
                        <a:t> </a:t>
                      </a:r>
                      <a:r>
                        <a:rPr sz="750" dirty="0"/>
                        <a:t>LAW</a:t>
                      </a:r>
                      <a:r>
                        <a:rPr sz="750" spc="-25" dirty="0"/>
                        <a:t> 13</a:t>
                      </a:r>
                      <a:endParaRPr sz="750">
                        <a:latin typeface="Calibri"/>
                        <a:cs typeface="Calibri"/>
                      </a:endParaRPr>
                    </a:p>
                  </a:txBody>
                  <a:tcPr marL="0" marR="0" marT="3810" marB="0"/>
                </a:tc>
                <a:tc>
                  <a:txBody>
                    <a:bodyPr/>
                    <a:lstStyle/>
                    <a:p>
                      <a:pPr>
                        <a:lnSpc>
                          <a:spcPct val="100000"/>
                        </a:lnSpc>
                        <a:spcBef>
                          <a:spcPts val="30"/>
                        </a:spcBef>
                      </a:pPr>
                      <a:endParaRPr sz="600"/>
                    </a:p>
                    <a:p>
                      <a:pPr marR="56515" algn="r">
                        <a:lnSpc>
                          <a:spcPts val="850"/>
                        </a:lnSpc>
                      </a:pPr>
                      <a:r>
                        <a:rPr sz="750" dirty="0"/>
                        <a:t>MD</a:t>
                      </a:r>
                      <a:r>
                        <a:rPr sz="750" spc="-20" dirty="0"/>
                        <a:t> </a:t>
                      </a:r>
                      <a:r>
                        <a:rPr sz="750" dirty="0"/>
                        <a:t>LAW</a:t>
                      </a:r>
                      <a:r>
                        <a:rPr sz="750" spc="-25" dirty="0"/>
                        <a:t> 14</a:t>
                      </a:r>
                      <a:endParaRPr sz="750">
                        <a:latin typeface="Calibri"/>
                        <a:cs typeface="Calibri"/>
                      </a:endParaRPr>
                    </a:p>
                  </a:txBody>
                  <a:tcPr marL="0" marR="0" marT="3810" marB="0"/>
                </a:tc>
                <a:tc>
                  <a:txBody>
                    <a:bodyPr/>
                    <a:lstStyle/>
                    <a:p>
                      <a:pPr>
                        <a:lnSpc>
                          <a:spcPct val="100000"/>
                        </a:lnSpc>
                        <a:spcBef>
                          <a:spcPts val="30"/>
                        </a:spcBef>
                      </a:pPr>
                      <a:endParaRPr sz="600"/>
                    </a:p>
                    <a:p>
                      <a:pPr marR="55244" algn="r">
                        <a:lnSpc>
                          <a:spcPts val="850"/>
                        </a:lnSpc>
                      </a:pPr>
                      <a:r>
                        <a:rPr sz="750" dirty="0"/>
                        <a:t>MD</a:t>
                      </a:r>
                      <a:r>
                        <a:rPr sz="750" spc="-20" dirty="0"/>
                        <a:t> </a:t>
                      </a:r>
                      <a:r>
                        <a:rPr sz="750" dirty="0"/>
                        <a:t>LAW</a:t>
                      </a:r>
                      <a:r>
                        <a:rPr sz="750" spc="-25" dirty="0"/>
                        <a:t> 15</a:t>
                      </a:r>
                      <a:endParaRPr sz="750">
                        <a:latin typeface="Calibri"/>
                        <a:cs typeface="Calibri"/>
                      </a:endParaRPr>
                    </a:p>
                  </a:txBody>
                  <a:tcPr marL="0" marR="0" marT="3810" marB="0"/>
                </a:tc>
                <a:extLst>
                  <a:ext uri="{0D108BD9-81ED-4DB2-BD59-A6C34878D82A}">
                    <a16:rowId xmlns:a16="http://schemas.microsoft.com/office/drawing/2014/main" val="10014"/>
                  </a:ext>
                </a:extLst>
              </a:tr>
              <a:tr h="216945">
                <a:tc>
                  <a:txBody>
                    <a:bodyPr/>
                    <a:lstStyle/>
                    <a:p>
                      <a:pPr algn="ctr">
                        <a:lnSpc>
                          <a:spcPct val="100000"/>
                        </a:lnSpc>
                        <a:spcBef>
                          <a:spcPts val="30"/>
                        </a:spcBef>
                      </a:pPr>
                      <a:endParaRPr sz="600" dirty="0"/>
                    </a:p>
                    <a:p>
                      <a:pPr algn="ctr">
                        <a:lnSpc>
                          <a:spcPts val="850"/>
                        </a:lnSpc>
                      </a:pPr>
                      <a:r>
                        <a:rPr sz="750" dirty="0"/>
                        <a:t>MD</a:t>
                      </a:r>
                      <a:r>
                        <a:rPr sz="750" spc="-25" dirty="0"/>
                        <a:t> </a:t>
                      </a:r>
                      <a:r>
                        <a:rPr sz="750" spc="-10" dirty="0"/>
                        <a:t>EVENT</a:t>
                      </a:r>
                      <a:endParaRPr sz="750" dirty="0">
                        <a:latin typeface="Calibri"/>
                        <a:cs typeface="Calibri"/>
                      </a:endParaRPr>
                    </a:p>
                  </a:txBody>
                  <a:tcPr marL="0" marR="0" marT="3810" marB="0"/>
                </a:tc>
                <a:tc>
                  <a:txBody>
                    <a:bodyPr/>
                    <a:lstStyle/>
                    <a:p>
                      <a:pPr>
                        <a:lnSpc>
                          <a:spcPct val="100000"/>
                        </a:lnSpc>
                        <a:spcBef>
                          <a:spcPts val="30"/>
                        </a:spcBef>
                      </a:pPr>
                      <a:endParaRPr sz="600"/>
                    </a:p>
                    <a:p>
                      <a:pPr algn="ctr">
                        <a:lnSpc>
                          <a:spcPts val="850"/>
                        </a:lnSpc>
                      </a:pPr>
                      <a:r>
                        <a:rPr sz="750" dirty="0"/>
                        <a:t>MD</a:t>
                      </a:r>
                      <a:r>
                        <a:rPr sz="750" spc="-25" dirty="0"/>
                        <a:t> </a:t>
                      </a:r>
                      <a:r>
                        <a:rPr sz="750" spc="-20" dirty="0"/>
                        <a:t>CALL</a:t>
                      </a:r>
                      <a:endParaRPr sz="750">
                        <a:latin typeface="Calibri"/>
                        <a:cs typeface="Calibri"/>
                      </a:endParaRPr>
                    </a:p>
                  </a:txBody>
                  <a:tcPr marL="0" marR="0" marT="3810" marB="0"/>
                </a:tc>
                <a:tc>
                  <a:txBody>
                    <a:bodyPr/>
                    <a:lstStyle/>
                    <a:p>
                      <a:pPr>
                        <a:lnSpc>
                          <a:spcPct val="100000"/>
                        </a:lnSpc>
                        <a:spcBef>
                          <a:spcPts val="30"/>
                        </a:spcBef>
                      </a:pPr>
                      <a:endParaRPr sz="600"/>
                    </a:p>
                    <a:p>
                      <a:pPr marR="115570" algn="r">
                        <a:lnSpc>
                          <a:spcPts val="850"/>
                        </a:lnSpc>
                      </a:pPr>
                      <a:r>
                        <a:rPr sz="750" dirty="0"/>
                        <a:t>MD</a:t>
                      </a:r>
                      <a:r>
                        <a:rPr sz="750" spc="-25" dirty="0"/>
                        <a:t> </a:t>
                      </a:r>
                      <a:r>
                        <a:rPr sz="750" spc="-20" dirty="0"/>
                        <a:t>EV‐1</a:t>
                      </a:r>
                      <a:endParaRPr sz="750">
                        <a:latin typeface="Calibri"/>
                        <a:cs typeface="Calibri"/>
                      </a:endParaRPr>
                    </a:p>
                  </a:txBody>
                  <a:tcPr marL="0" marR="0" marT="3810" marB="0"/>
                </a:tc>
                <a:tc>
                  <a:txBody>
                    <a:bodyPr/>
                    <a:lstStyle/>
                    <a:p>
                      <a:pPr>
                        <a:lnSpc>
                          <a:spcPct val="100000"/>
                        </a:lnSpc>
                        <a:spcBef>
                          <a:spcPts val="30"/>
                        </a:spcBef>
                      </a:pPr>
                      <a:endParaRPr sz="600"/>
                    </a:p>
                    <a:p>
                      <a:pPr marL="121285">
                        <a:lnSpc>
                          <a:spcPts val="850"/>
                        </a:lnSpc>
                      </a:pPr>
                      <a:r>
                        <a:rPr sz="750" dirty="0"/>
                        <a:t>MD</a:t>
                      </a:r>
                      <a:r>
                        <a:rPr sz="750" spc="-25" dirty="0"/>
                        <a:t> </a:t>
                      </a:r>
                      <a:r>
                        <a:rPr sz="750" spc="-20" dirty="0"/>
                        <a:t>EV‐2</a:t>
                      </a:r>
                      <a:endParaRPr sz="750">
                        <a:latin typeface="Calibri"/>
                        <a:cs typeface="Calibri"/>
                      </a:endParaRPr>
                    </a:p>
                  </a:txBody>
                  <a:tcPr marL="0" marR="0" marT="3810" marB="0"/>
                </a:tc>
                <a:tc>
                  <a:txBody>
                    <a:bodyPr/>
                    <a:lstStyle/>
                    <a:p>
                      <a:pPr>
                        <a:lnSpc>
                          <a:spcPct val="100000"/>
                        </a:lnSpc>
                        <a:spcBef>
                          <a:spcPts val="30"/>
                        </a:spcBef>
                      </a:pPr>
                      <a:endParaRPr sz="600"/>
                    </a:p>
                    <a:p>
                      <a:pPr marR="115570" algn="r">
                        <a:lnSpc>
                          <a:spcPts val="850"/>
                        </a:lnSpc>
                      </a:pPr>
                      <a:r>
                        <a:rPr sz="750" dirty="0"/>
                        <a:t>MD</a:t>
                      </a:r>
                      <a:r>
                        <a:rPr sz="750" spc="-25" dirty="0"/>
                        <a:t> </a:t>
                      </a:r>
                      <a:r>
                        <a:rPr sz="750" spc="-20" dirty="0"/>
                        <a:t>EV‐3</a:t>
                      </a:r>
                      <a:endParaRPr sz="750">
                        <a:latin typeface="Calibri"/>
                        <a:cs typeface="Calibri"/>
                      </a:endParaRPr>
                    </a:p>
                  </a:txBody>
                  <a:tcPr marL="0" marR="0" marT="3810" marB="0"/>
                </a:tc>
                <a:tc>
                  <a:txBody>
                    <a:bodyPr/>
                    <a:lstStyle/>
                    <a:p>
                      <a:pPr>
                        <a:lnSpc>
                          <a:spcPct val="100000"/>
                        </a:lnSpc>
                        <a:spcBef>
                          <a:spcPts val="30"/>
                        </a:spcBef>
                      </a:pPr>
                      <a:endParaRPr sz="600"/>
                    </a:p>
                    <a:p>
                      <a:pPr marL="120650">
                        <a:lnSpc>
                          <a:spcPts val="850"/>
                        </a:lnSpc>
                      </a:pPr>
                      <a:r>
                        <a:rPr sz="750" dirty="0"/>
                        <a:t>MD</a:t>
                      </a:r>
                      <a:r>
                        <a:rPr sz="750" spc="-25" dirty="0"/>
                        <a:t> </a:t>
                      </a:r>
                      <a:r>
                        <a:rPr sz="750" spc="-20" dirty="0"/>
                        <a:t>EV‐4</a:t>
                      </a:r>
                      <a:endParaRPr sz="750">
                        <a:latin typeface="Calibri"/>
                        <a:cs typeface="Calibri"/>
                      </a:endParaRPr>
                    </a:p>
                  </a:txBody>
                  <a:tcPr marL="0" marR="0" marT="3810" marB="0"/>
                </a:tc>
                <a:tc>
                  <a:txBody>
                    <a:bodyPr/>
                    <a:lstStyle/>
                    <a:p>
                      <a:pPr>
                        <a:lnSpc>
                          <a:spcPct val="100000"/>
                        </a:lnSpc>
                        <a:spcBef>
                          <a:spcPts val="30"/>
                        </a:spcBef>
                      </a:pPr>
                      <a:endParaRPr sz="600"/>
                    </a:p>
                    <a:p>
                      <a:pPr algn="ctr">
                        <a:lnSpc>
                          <a:spcPts val="850"/>
                        </a:lnSpc>
                      </a:pPr>
                      <a:r>
                        <a:rPr sz="750" dirty="0"/>
                        <a:t>MD</a:t>
                      </a:r>
                      <a:r>
                        <a:rPr sz="750" spc="-25" dirty="0"/>
                        <a:t> </a:t>
                      </a:r>
                      <a:r>
                        <a:rPr sz="750" spc="-20" dirty="0"/>
                        <a:t>EV‐5</a:t>
                      </a:r>
                      <a:endParaRPr sz="750">
                        <a:latin typeface="Calibri"/>
                        <a:cs typeface="Calibri"/>
                      </a:endParaRPr>
                    </a:p>
                  </a:txBody>
                  <a:tcPr marL="0" marR="0" marT="3810" marB="0"/>
                </a:tc>
                <a:tc>
                  <a:txBody>
                    <a:bodyPr/>
                    <a:lstStyle/>
                    <a:p>
                      <a:pPr>
                        <a:lnSpc>
                          <a:spcPct val="100000"/>
                        </a:lnSpc>
                        <a:spcBef>
                          <a:spcPts val="30"/>
                        </a:spcBef>
                      </a:pPr>
                      <a:endParaRPr sz="600"/>
                    </a:p>
                    <a:p>
                      <a:pPr algn="ctr">
                        <a:lnSpc>
                          <a:spcPts val="850"/>
                        </a:lnSpc>
                      </a:pPr>
                      <a:r>
                        <a:rPr sz="750" dirty="0"/>
                        <a:t>MD</a:t>
                      </a:r>
                      <a:r>
                        <a:rPr sz="750" spc="-25" dirty="0"/>
                        <a:t> </a:t>
                      </a:r>
                      <a:r>
                        <a:rPr sz="750" spc="-20" dirty="0"/>
                        <a:t>EV‐6</a:t>
                      </a:r>
                      <a:endParaRPr sz="750">
                        <a:latin typeface="Calibri"/>
                        <a:cs typeface="Calibri"/>
                      </a:endParaRPr>
                    </a:p>
                  </a:txBody>
                  <a:tcPr marL="0" marR="0" marT="3810" marB="0"/>
                </a:tc>
                <a:tc>
                  <a:txBody>
                    <a:bodyPr/>
                    <a:lstStyle/>
                    <a:p>
                      <a:pPr>
                        <a:lnSpc>
                          <a:spcPct val="100000"/>
                        </a:lnSpc>
                        <a:spcBef>
                          <a:spcPts val="30"/>
                        </a:spcBef>
                      </a:pPr>
                      <a:endParaRPr sz="600"/>
                    </a:p>
                    <a:p>
                      <a:pPr algn="ctr">
                        <a:lnSpc>
                          <a:spcPts val="850"/>
                        </a:lnSpc>
                      </a:pPr>
                      <a:r>
                        <a:rPr sz="750" dirty="0"/>
                        <a:t>MD</a:t>
                      </a:r>
                      <a:r>
                        <a:rPr sz="750" spc="-25" dirty="0"/>
                        <a:t> </a:t>
                      </a:r>
                      <a:r>
                        <a:rPr sz="750" spc="-20" dirty="0"/>
                        <a:t>EV‐7</a:t>
                      </a:r>
                      <a:endParaRPr sz="750">
                        <a:latin typeface="Calibri"/>
                        <a:cs typeface="Calibri"/>
                      </a:endParaRPr>
                    </a:p>
                  </a:txBody>
                  <a:tcPr marL="0" marR="0" marT="3810" marB="0"/>
                </a:tc>
                <a:tc>
                  <a:txBody>
                    <a:bodyPr/>
                    <a:lstStyle/>
                    <a:p>
                      <a:pPr>
                        <a:lnSpc>
                          <a:spcPct val="100000"/>
                        </a:lnSpc>
                        <a:spcBef>
                          <a:spcPts val="30"/>
                        </a:spcBef>
                      </a:pPr>
                      <a:endParaRPr sz="600"/>
                    </a:p>
                    <a:p>
                      <a:pPr algn="ctr">
                        <a:lnSpc>
                          <a:spcPts val="850"/>
                        </a:lnSpc>
                      </a:pPr>
                      <a:r>
                        <a:rPr sz="750" dirty="0"/>
                        <a:t>MD</a:t>
                      </a:r>
                      <a:r>
                        <a:rPr sz="750" spc="-25" dirty="0"/>
                        <a:t> </a:t>
                      </a:r>
                      <a:r>
                        <a:rPr sz="750" spc="-20" dirty="0"/>
                        <a:t>EV‐8</a:t>
                      </a:r>
                      <a:endParaRPr sz="750">
                        <a:latin typeface="Calibri"/>
                        <a:cs typeface="Calibri"/>
                      </a:endParaRPr>
                    </a:p>
                  </a:txBody>
                  <a:tcPr marL="0" marR="0" marT="3810" marB="0"/>
                </a:tc>
                <a:tc>
                  <a:txBody>
                    <a:bodyPr/>
                    <a:lstStyle/>
                    <a:p>
                      <a:pPr>
                        <a:lnSpc>
                          <a:spcPct val="100000"/>
                        </a:lnSpc>
                        <a:spcBef>
                          <a:spcPts val="30"/>
                        </a:spcBef>
                      </a:pPr>
                      <a:endParaRPr sz="600"/>
                    </a:p>
                    <a:p>
                      <a:pPr algn="ctr">
                        <a:lnSpc>
                          <a:spcPts val="850"/>
                        </a:lnSpc>
                      </a:pPr>
                      <a:r>
                        <a:rPr sz="750" dirty="0"/>
                        <a:t>MD</a:t>
                      </a:r>
                      <a:r>
                        <a:rPr sz="750" spc="-25" dirty="0"/>
                        <a:t> </a:t>
                      </a:r>
                      <a:r>
                        <a:rPr sz="750" spc="-20" dirty="0"/>
                        <a:t>EV‐9</a:t>
                      </a:r>
                      <a:endParaRPr sz="750">
                        <a:latin typeface="Calibri"/>
                        <a:cs typeface="Calibri"/>
                      </a:endParaRPr>
                    </a:p>
                  </a:txBody>
                  <a:tcPr marL="0" marR="0" marT="3810" marB="0"/>
                </a:tc>
                <a:tc>
                  <a:txBody>
                    <a:bodyPr/>
                    <a:lstStyle/>
                    <a:p>
                      <a:pPr>
                        <a:lnSpc>
                          <a:spcPct val="100000"/>
                        </a:lnSpc>
                        <a:spcBef>
                          <a:spcPts val="30"/>
                        </a:spcBef>
                      </a:pPr>
                      <a:endParaRPr sz="600"/>
                    </a:p>
                    <a:p>
                      <a:pPr algn="ctr">
                        <a:lnSpc>
                          <a:spcPts val="850"/>
                        </a:lnSpc>
                      </a:pPr>
                      <a:r>
                        <a:rPr sz="750" dirty="0"/>
                        <a:t>MD</a:t>
                      </a:r>
                      <a:r>
                        <a:rPr sz="750" spc="-25" dirty="0"/>
                        <a:t> </a:t>
                      </a:r>
                      <a:r>
                        <a:rPr sz="750" spc="-10" dirty="0"/>
                        <a:t>EV‐10</a:t>
                      </a:r>
                      <a:endParaRPr sz="750">
                        <a:latin typeface="Calibri"/>
                        <a:cs typeface="Calibri"/>
                      </a:endParaRPr>
                    </a:p>
                  </a:txBody>
                  <a:tcPr marL="0" marR="0" marT="3810" marB="0"/>
                </a:tc>
                <a:tc>
                  <a:txBody>
                    <a:bodyPr/>
                    <a:lstStyle/>
                    <a:p>
                      <a:pPr>
                        <a:lnSpc>
                          <a:spcPct val="100000"/>
                        </a:lnSpc>
                        <a:spcBef>
                          <a:spcPts val="30"/>
                        </a:spcBef>
                      </a:pPr>
                      <a:endParaRPr sz="600"/>
                    </a:p>
                    <a:p>
                      <a:pPr marR="91440" algn="r">
                        <a:lnSpc>
                          <a:spcPts val="850"/>
                        </a:lnSpc>
                      </a:pPr>
                      <a:r>
                        <a:rPr sz="750" dirty="0"/>
                        <a:t>MD</a:t>
                      </a:r>
                      <a:r>
                        <a:rPr sz="750" spc="-20" dirty="0"/>
                        <a:t> EV‐11</a:t>
                      </a:r>
                      <a:endParaRPr sz="750">
                        <a:latin typeface="Calibri"/>
                        <a:cs typeface="Calibri"/>
                      </a:endParaRPr>
                    </a:p>
                  </a:txBody>
                  <a:tcPr marL="0" marR="0" marT="3810" marB="0"/>
                </a:tc>
                <a:tc>
                  <a:txBody>
                    <a:bodyPr/>
                    <a:lstStyle/>
                    <a:p>
                      <a:pPr>
                        <a:lnSpc>
                          <a:spcPct val="100000"/>
                        </a:lnSpc>
                        <a:spcBef>
                          <a:spcPts val="30"/>
                        </a:spcBef>
                      </a:pPr>
                      <a:endParaRPr sz="600"/>
                    </a:p>
                    <a:p>
                      <a:pPr marL="97790">
                        <a:lnSpc>
                          <a:spcPts val="850"/>
                        </a:lnSpc>
                      </a:pPr>
                      <a:r>
                        <a:rPr sz="750" dirty="0"/>
                        <a:t>MD</a:t>
                      </a:r>
                      <a:r>
                        <a:rPr sz="750" spc="-20" dirty="0"/>
                        <a:t> EV‐12</a:t>
                      </a:r>
                      <a:endParaRPr sz="750">
                        <a:latin typeface="Calibri"/>
                        <a:cs typeface="Calibri"/>
                      </a:endParaRPr>
                    </a:p>
                  </a:txBody>
                  <a:tcPr marL="0" marR="0" marT="3810" marB="0"/>
                </a:tc>
                <a:tc>
                  <a:txBody>
                    <a:bodyPr/>
                    <a:lstStyle/>
                    <a:p>
                      <a:pPr>
                        <a:lnSpc>
                          <a:spcPct val="100000"/>
                        </a:lnSpc>
                        <a:spcBef>
                          <a:spcPts val="30"/>
                        </a:spcBef>
                      </a:pPr>
                      <a:endParaRPr sz="600"/>
                    </a:p>
                    <a:p>
                      <a:pPr algn="ctr">
                        <a:lnSpc>
                          <a:spcPts val="850"/>
                        </a:lnSpc>
                      </a:pPr>
                      <a:r>
                        <a:rPr sz="750" dirty="0"/>
                        <a:t>MD</a:t>
                      </a:r>
                      <a:r>
                        <a:rPr sz="750" spc="-20" dirty="0"/>
                        <a:t> EV‐13</a:t>
                      </a:r>
                      <a:endParaRPr sz="750">
                        <a:latin typeface="Calibri"/>
                        <a:cs typeface="Calibri"/>
                      </a:endParaRPr>
                    </a:p>
                  </a:txBody>
                  <a:tcPr marL="0" marR="0" marT="3810" marB="0"/>
                </a:tc>
                <a:tc>
                  <a:txBody>
                    <a:bodyPr/>
                    <a:lstStyle/>
                    <a:p>
                      <a:pPr>
                        <a:lnSpc>
                          <a:spcPct val="100000"/>
                        </a:lnSpc>
                        <a:spcBef>
                          <a:spcPts val="30"/>
                        </a:spcBef>
                      </a:pPr>
                      <a:endParaRPr sz="600"/>
                    </a:p>
                    <a:p>
                      <a:pPr marL="97155">
                        <a:lnSpc>
                          <a:spcPts val="850"/>
                        </a:lnSpc>
                      </a:pPr>
                      <a:r>
                        <a:rPr sz="750" dirty="0"/>
                        <a:t>MD</a:t>
                      </a:r>
                      <a:r>
                        <a:rPr sz="750" spc="-20" dirty="0"/>
                        <a:t> EV‐14</a:t>
                      </a:r>
                      <a:endParaRPr sz="750">
                        <a:latin typeface="Calibri"/>
                        <a:cs typeface="Calibri"/>
                      </a:endParaRPr>
                    </a:p>
                  </a:txBody>
                  <a:tcPr marL="0" marR="0" marT="3810" marB="0"/>
                </a:tc>
                <a:tc>
                  <a:txBody>
                    <a:bodyPr/>
                    <a:lstStyle/>
                    <a:p>
                      <a:pPr>
                        <a:lnSpc>
                          <a:spcPct val="100000"/>
                        </a:lnSpc>
                        <a:spcBef>
                          <a:spcPts val="30"/>
                        </a:spcBef>
                      </a:pPr>
                      <a:endParaRPr sz="600"/>
                    </a:p>
                    <a:p>
                      <a:pPr marR="90170" algn="r">
                        <a:lnSpc>
                          <a:spcPts val="850"/>
                        </a:lnSpc>
                      </a:pPr>
                      <a:r>
                        <a:rPr sz="750" dirty="0"/>
                        <a:t>MD</a:t>
                      </a:r>
                      <a:r>
                        <a:rPr sz="750" spc="-20" dirty="0"/>
                        <a:t> EV‐15</a:t>
                      </a:r>
                      <a:endParaRPr sz="750">
                        <a:latin typeface="Calibri"/>
                        <a:cs typeface="Calibri"/>
                      </a:endParaRPr>
                    </a:p>
                  </a:txBody>
                  <a:tcPr marL="0" marR="0" marT="3810" marB="0"/>
                </a:tc>
                <a:extLst>
                  <a:ext uri="{0D108BD9-81ED-4DB2-BD59-A6C34878D82A}">
                    <a16:rowId xmlns:a16="http://schemas.microsoft.com/office/drawing/2014/main" val="10015"/>
                  </a:ext>
                </a:extLst>
              </a:tr>
              <a:tr h="204454">
                <a:tc>
                  <a:txBody>
                    <a:bodyPr/>
                    <a:lstStyle/>
                    <a:p>
                      <a:pPr algn="ctr">
                        <a:lnSpc>
                          <a:spcPct val="100000"/>
                        </a:lnSpc>
                        <a:spcBef>
                          <a:spcPts val="35"/>
                        </a:spcBef>
                      </a:pPr>
                      <a:endParaRPr sz="600" dirty="0"/>
                    </a:p>
                    <a:p>
                      <a:pPr algn="ctr">
                        <a:lnSpc>
                          <a:spcPts val="840"/>
                        </a:lnSpc>
                      </a:pPr>
                      <a:r>
                        <a:rPr sz="750" spc="-10" dirty="0"/>
                        <a:t>USAWIDE</a:t>
                      </a:r>
                      <a:endParaRPr sz="750" dirty="0">
                        <a:latin typeface="Calibri"/>
                        <a:cs typeface="Calibri"/>
                      </a:endParaRPr>
                    </a:p>
                  </a:txBody>
                  <a:tcPr marL="0" marR="0" marT="4445" marB="0"/>
                </a:tc>
                <a:tc>
                  <a:txBody>
                    <a:bodyPr/>
                    <a:lstStyle/>
                    <a:p>
                      <a:pPr>
                        <a:lnSpc>
                          <a:spcPct val="100000"/>
                        </a:lnSpc>
                        <a:spcBef>
                          <a:spcPts val="35"/>
                        </a:spcBef>
                      </a:pPr>
                      <a:endParaRPr sz="600"/>
                    </a:p>
                    <a:p>
                      <a:pPr algn="ctr">
                        <a:lnSpc>
                          <a:spcPts val="840"/>
                        </a:lnSpc>
                      </a:pPr>
                      <a:r>
                        <a:rPr sz="750" spc="-10" dirty="0"/>
                        <a:t>7‐US‐01D</a:t>
                      </a:r>
                      <a:endParaRPr sz="750">
                        <a:latin typeface="Calibri"/>
                        <a:cs typeface="Calibri"/>
                      </a:endParaRPr>
                    </a:p>
                  </a:txBody>
                  <a:tcPr marL="0" marR="0" marT="4445" marB="0"/>
                </a:tc>
                <a:tc>
                  <a:txBody>
                    <a:bodyPr/>
                    <a:lstStyle/>
                    <a:p>
                      <a:pPr>
                        <a:lnSpc>
                          <a:spcPct val="100000"/>
                        </a:lnSpc>
                        <a:spcBef>
                          <a:spcPts val="35"/>
                        </a:spcBef>
                      </a:pPr>
                      <a:endParaRPr sz="600"/>
                    </a:p>
                    <a:p>
                      <a:pPr marR="102870" algn="r">
                        <a:lnSpc>
                          <a:spcPts val="840"/>
                        </a:lnSpc>
                      </a:pPr>
                      <a:r>
                        <a:rPr sz="750" spc="-10" dirty="0"/>
                        <a:t>7‐US‐02D</a:t>
                      </a:r>
                      <a:endParaRPr sz="750">
                        <a:latin typeface="Calibri"/>
                        <a:cs typeface="Calibri"/>
                      </a:endParaRPr>
                    </a:p>
                  </a:txBody>
                  <a:tcPr marL="0" marR="0" marT="4445" marB="0"/>
                </a:tc>
                <a:tc>
                  <a:txBody>
                    <a:bodyPr/>
                    <a:lstStyle/>
                    <a:p>
                      <a:pPr>
                        <a:lnSpc>
                          <a:spcPct val="100000"/>
                        </a:lnSpc>
                        <a:spcBef>
                          <a:spcPts val="35"/>
                        </a:spcBef>
                      </a:pPr>
                      <a:endParaRPr sz="600"/>
                    </a:p>
                    <a:p>
                      <a:pPr marL="108585">
                        <a:lnSpc>
                          <a:spcPts val="840"/>
                        </a:lnSpc>
                      </a:pPr>
                      <a:r>
                        <a:rPr sz="750" spc="-10" dirty="0"/>
                        <a:t>7‐US‐03D</a:t>
                      </a:r>
                      <a:endParaRPr sz="750">
                        <a:latin typeface="Calibri"/>
                        <a:cs typeface="Calibri"/>
                      </a:endParaRPr>
                    </a:p>
                  </a:txBody>
                  <a:tcPr marL="0" marR="0" marT="4445" marB="0"/>
                </a:tc>
                <a:tc>
                  <a:txBody>
                    <a:bodyPr/>
                    <a:lstStyle/>
                    <a:p>
                      <a:pPr>
                        <a:lnSpc>
                          <a:spcPct val="100000"/>
                        </a:lnSpc>
                        <a:spcBef>
                          <a:spcPts val="35"/>
                        </a:spcBef>
                      </a:pPr>
                      <a:endParaRPr sz="600"/>
                    </a:p>
                    <a:p>
                      <a:pPr marR="102870" algn="r">
                        <a:lnSpc>
                          <a:spcPts val="840"/>
                        </a:lnSpc>
                      </a:pPr>
                      <a:r>
                        <a:rPr sz="750" spc="-10" dirty="0"/>
                        <a:t>7‐US‐04D</a:t>
                      </a:r>
                      <a:endParaRPr sz="750">
                        <a:latin typeface="Calibri"/>
                        <a:cs typeface="Calibri"/>
                      </a:endParaRPr>
                    </a:p>
                  </a:txBody>
                  <a:tcPr marL="0" marR="0" marT="4445" marB="0"/>
                </a:tc>
                <a:tc>
                  <a:txBody>
                    <a:bodyPr/>
                    <a:lstStyle/>
                    <a:p>
                      <a:pPr>
                        <a:lnSpc>
                          <a:spcPct val="100000"/>
                        </a:lnSpc>
                        <a:spcBef>
                          <a:spcPts val="35"/>
                        </a:spcBef>
                      </a:pPr>
                      <a:endParaRPr sz="600"/>
                    </a:p>
                    <a:p>
                      <a:pPr marL="107950">
                        <a:lnSpc>
                          <a:spcPts val="840"/>
                        </a:lnSpc>
                      </a:pPr>
                      <a:r>
                        <a:rPr sz="750" spc="-10" dirty="0"/>
                        <a:t>7‐US‐05D</a:t>
                      </a:r>
                      <a:endParaRPr sz="750">
                        <a:latin typeface="Calibri"/>
                        <a:cs typeface="Calibri"/>
                      </a:endParaRPr>
                    </a:p>
                  </a:txBody>
                  <a:tcPr marL="0" marR="0" marT="4445" marB="0"/>
                </a:tc>
                <a:tc>
                  <a:txBody>
                    <a:bodyPr/>
                    <a:lstStyle/>
                    <a:p>
                      <a:pPr>
                        <a:lnSpc>
                          <a:spcPct val="100000"/>
                        </a:lnSpc>
                        <a:spcBef>
                          <a:spcPts val="35"/>
                        </a:spcBef>
                      </a:pPr>
                      <a:endParaRPr sz="600"/>
                    </a:p>
                    <a:p>
                      <a:pPr algn="ctr">
                        <a:lnSpc>
                          <a:spcPts val="840"/>
                        </a:lnSpc>
                      </a:pPr>
                      <a:r>
                        <a:rPr sz="750" spc="-10" dirty="0"/>
                        <a:t>7‐US‐06D</a:t>
                      </a:r>
                      <a:endParaRPr sz="750">
                        <a:latin typeface="Calibri"/>
                        <a:cs typeface="Calibri"/>
                      </a:endParaRPr>
                    </a:p>
                  </a:txBody>
                  <a:tcPr marL="0" marR="0" marT="4445" marB="0"/>
                </a:tc>
                <a:tc>
                  <a:txBody>
                    <a:bodyPr/>
                    <a:lstStyle/>
                    <a:p>
                      <a:pPr>
                        <a:lnSpc>
                          <a:spcPct val="100000"/>
                        </a:lnSpc>
                        <a:spcBef>
                          <a:spcPts val="35"/>
                        </a:spcBef>
                      </a:pPr>
                      <a:endParaRPr sz="600"/>
                    </a:p>
                    <a:p>
                      <a:pPr marL="1270" algn="ctr">
                        <a:lnSpc>
                          <a:spcPts val="840"/>
                        </a:lnSpc>
                      </a:pPr>
                      <a:r>
                        <a:rPr sz="750" spc="-10" dirty="0"/>
                        <a:t>BLANK</a:t>
                      </a:r>
                      <a:endParaRPr sz="750">
                        <a:latin typeface="Calibri"/>
                        <a:cs typeface="Calibri"/>
                      </a:endParaRPr>
                    </a:p>
                  </a:txBody>
                  <a:tcPr marL="0" marR="0" marT="4445" marB="0"/>
                </a:tc>
                <a:tc>
                  <a:txBody>
                    <a:bodyPr/>
                    <a:lstStyle/>
                    <a:p>
                      <a:pPr>
                        <a:lnSpc>
                          <a:spcPct val="100000"/>
                        </a:lnSpc>
                        <a:spcBef>
                          <a:spcPts val="35"/>
                        </a:spcBef>
                      </a:pPr>
                      <a:endParaRPr sz="600"/>
                    </a:p>
                    <a:p>
                      <a:pPr marL="1905" algn="ctr">
                        <a:lnSpc>
                          <a:spcPts val="840"/>
                        </a:lnSpc>
                      </a:pPr>
                      <a:r>
                        <a:rPr sz="750" spc="-10" dirty="0"/>
                        <a:t>BLANK</a:t>
                      </a:r>
                      <a:endParaRPr sz="750">
                        <a:latin typeface="Calibri"/>
                        <a:cs typeface="Calibri"/>
                      </a:endParaRPr>
                    </a:p>
                  </a:txBody>
                  <a:tcPr marL="0" marR="0" marT="4445" marB="0"/>
                </a:tc>
                <a:tc>
                  <a:txBody>
                    <a:bodyPr/>
                    <a:lstStyle/>
                    <a:p>
                      <a:pPr>
                        <a:lnSpc>
                          <a:spcPct val="100000"/>
                        </a:lnSpc>
                        <a:spcBef>
                          <a:spcPts val="35"/>
                        </a:spcBef>
                      </a:pPr>
                      <a:endParaRPr sz="600"/>
                    </a:p>
                    <a:p>
                      <a:pPr marL="1905" algn="ctr">
                        <a:lnSpc>
                          <a:spcPts val="840"/>
                        </a:lnSpc>
                      </a:pPr>
                      <a:r>
                        <a:rPr sz="750" spc="-10" dirty="0"/>
                        <a:t>BLANK</a:t>
                      </a:r>
                      <a:endParaRPr sz="750">
                        <a:latin typeface="Calibri"/>
                        <a:cs typeface="Calibri"/>
                      </a:endParaRPr>
                    </a:p>
                  </a:txBody>
                  <a:tcPr marL="0" marR="0" marT="4445" marB="0"/>
                </a:tc>
                <a:tc>
                  <a:txBody>
                    <a:bodyPr/>
                    <a:lstStyle/>
                    <a:p>
                      <a:pPr>
                        <a:lnSpc>
                          <a:spcPct val="100000"/>
                        </a:lnSpc>
                        <a:spcBef>
                          <a:spcPts val="35"/>
                        </a:spcBef>
                      </a:pPr>
                      <a:endParaRPr sz="600"/>
                    </a:p>
                    <a:p>
                      <a:pPr marL="1270" algn="ctr">
                        <a:lnSpc>
                          <a:spcPts val="840"/>
                        </a:lnSpc>
                      </a:pPr>
                      <a:r>
                        <a:rPr sz="750" spc="-10" dirty="0"/>
                        <a:t>BLANK</a:t>
                      </a:r>
                      <a:endParaRPr sz="750">
                        <a:latin typeface="Calibri"/>
                        <a:cs typeface="Calibri"/>
                      </a:endParaRPr>
                    </a:p>
                  </a:txBody>
                  <a:tcPr marL="0" marR="0" marT="4445" marB="0"/>
                </a:tc>
                <a:tc>
                  <a:txBody>
                    <a:bodyPr/>
                    <a:lstStyle/>
                    <a:p>
                      <a:pPr>
                        <a:lnSpc>
                          <a:spcPct val="100000"/>
                        </a:lnSpc>
                        <a:spcBef>
                          <a:spcPts val="35"/>
                        </a:spcBef>
                      </a:pPr>
                      <a:endParaRPr sz="600"/>
                    </a:p>
                    <a:p>
                      <a:pPr marL="3175" algn="ctr">
                        <a:lnSpc>
                          <a:spcPts val="840"/>
                        </a:lnSpc>
                      </a:pPr>
                      <a:r>
                        <a:rPr sz="750" spc="-10" dirty="0"/>
                        <a:t>BLANK</a:t>
                      </a:r>
                      <a:endParaRPr sz="750">
                        <a:latin typeface="Calibri"/>
                        <a:cs typeface="Calibri"/>
                      </a:endParaRPr>
                    </a:p>
                  </a:txBody>
                  <a:tcPr marL="0" marR="0" marT="4445" marB="0"/>
                </a:tc>
                <a:tc>
                  <a:txBody>
                    <a:bodyPr/>
                    <a:lstStyle/>
                    <a:p>
                      <a:pPr>
                        <a:lnSpc>
                          <a:spcPct val="100000"/>
                        </a:lnSpc>
                        <a:spcBef>
                          <a:spcPts val="35"/>
                        </a:spcBef>
                      </a:pPr>
                      <a:endParaRPr sz="600"/>
                    </a:p>
                    <a:p>
                      <a:pPr marL="164465">
                        <a:lnSpc>
                          <a:spcPts val="840"/>
                        </a:lnSpc>
                      </a:pPr>
                      <a:r>
                        <a:rPr sz="750" spc="-10" dirty="0"/>
                        <a:t>BLANK</a:t>
                      </a:r>
                      <a:endParaRPr sz="750">
                        <a:latin typeface="Calibri"/>
                        <a:cs typeface="Calibri"/>
                      </a:endParaRPr>
                    </a:p>
                  </a:txBody>
                  <a:tcPr marL="0" marR="0" marT="4445" marB="0"/>
                </a:tc>
                <a:tc>
                  <a:txBody>
                    <a:bodyPr/>
                    <a:lstStyle/>
                    <a:p>
                      <a:pPr>
                        <a:lnSpc>
                          <a:spcPct val="100000"/>
                        </a:lnSpc>
                        <a:spcBef>
                          <a:spcPts val="35"/>
                        </a:spcBef>
                      </a:pPr>
                      <a:endParaRPr sz="600"/>
                    </a:p>
                    <a:p>
                      <a:pPr marL="164465">
                        <a:lnSpc>
                          <a:spcPts val="840"/>
                        </a:lnSpc>
                      </a:pPr>
                      <a:r>
                        <a:rPr sz="750" spc="-10" dirty="0"/>
                        <a:t>BLANK</a:t>
                      </a:r>
                      <a:endParaRPr sz="750">
                        <a:latin typeface="Calibri"/>
                        <a:cs typeface="Calibri"/>
                      </a:endParaRPr>
                    </a:p>
                  </a:txBody>
                  <a:tcPr marL="0" marR="0" marT="4445" marB="0"/>
                </a:tc>
                <a:tc>
                  <a:txBody>
                    <a:bodyPr/>
                    <a:lstStyle/>
                    <a:p>
                      <a:pPr>
                        <a:lnSpc>
                          <a:spcPct val="100000"/>
                        </a:lnSpc>
                        <a:spcBef>
                          <a:spcPts val="35"/>
                        </a:spcBef>
                      </a:pPr>
                      <a:endParaRPr sz="600"/>
                    </a:p>
                    <a:p>
                      <a:pPr marL="3175" algn="ctr">
                        <a:lnSpc>
                          <a:spcPts val="840"/>
                        </a:lnSpc>
                      </a:pPr>
                      <a:r>
                        <a:rPr sz="750" spc="-10" dirty="0"/>
                        <a:t>BLANK</a:t>
                      </a:r>
                      <a:endParaRPr sz="750">
                        <a:latin typeface="Calibri"/>
                        <a:cs typeface="Calibri"/>
                      </a:endParaRPr>
                    </a:p>
                  </a:txBody>
                  <a:tcPr marL="0" marR="0" marT="4445" marB="0"/>
                </a:tc>
                <a:tc>
                  <a:txBody>
                    <a:bodyPr/>
                    <a:lstStyle/>
                    <a:p>
                      <a:pPr>
                        <a:lnSpc>
                          <a:spcPct val="100000"/>
                        </a:lnSpc>
                        <a:spcBef>
                          <a:spcPts val="35"/>
                        </a:spcBef>
                      </a:pPr>
                      <a:endParaRPr sz="600"/>
                    </a:p>
                    <a:p>
                      <a:pPr marL="163830">
                        <a:lnSpc>
                          <a:spcPts val="840"/>
                        </a:lnSpc>
                      </a:pPr>
                      <a:r>
                        <a:rPr sz="750" spc="-10" dirty="0"/>
                        <a:t>BLANK</a:t>
                      </a:r>
                      <a:endParaRPr sz="750">
                        <a:latin typeface="Calibri"/>
                        <a:cs typeface="Calibri"/>
                      </a:endParaRPr>
                    </a:p>
                  </a:txBody>
                  <a:tcPr marL="0" marR="0" marT="4445" marB="0"/>
                </a:tc>
                <a:tc>
                  <a:txBody>
                    <a:bodyPr/>
                    <a:lstStyle/>
                    <a:p>
                      <a:pPr>
                        <a:lnSpc>
                          <a:spcPct val="100000"/>
                        </a:lnSpc>
                        <a:spcBef>
                          <a:spcPts val="35"/>
                        </a:spcBef>
                      </a:pPr>
                      <a:endParaRPr sz="600" dirty="0"/>
                    </a:p>
                    <a:p>
                      <a:pPr marL="165100">
                        <a:lnSpc>
                          <a:spcPts val="840"/>
                        </a:lnSpc>
                      </a:pPr>
                      <a:r>
                        <a:rPr sz="750" spc="-10" dirty="0"/>
                        <a:t>BLANK</a:t>
                      </a:r>
                      <a:endParaRPr sz="750" dirty="0">
                        <a:latin typeface="Calibri"/>
                        <a:cs typeface="Calibri"/>
                      </a:endParaRPr>
                    </a:p>
                  </a:txBody>
                  <a:tcPr marL="0" marR="0" marT="4445" marB="0"/>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20728108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TotalTime>
  <Words>1405</Words>
  <Application>Microsoft Office PowerPoint</Application>
  <PresentationFormat>Widescreen</PresentationFormat>
  <Paragraphs>696</Paragraphs>
  <Slides>14</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19" baseType="lpstr">
      <vt:lpstr>Arial</vt:lpstr>
      <vt:lpstr>Calibri</vt:lpstr>
      <vt:lpstr>Calibri Light</vt:lpstr>
      <vt:lpstr>Office Theme</vt:lpstr>
      <vt:lpstr>Acrobat Document</vt:lpstr>
      <vt:lpstr>Deployable Trunking Systems</vt:lpstr>
      <vt:lpstr>What is Deployable Trunking??</vt:lpstr>
      <vt:lpstr>What problem are we trying to solve??</vt:lpstr>
      <vt:lpstr>Standard – What Standard??</vt:lpstr>
      <vt:lpstr>Standard – What Standard??</vt:lpstr>
      <vt:lpstr>Spectrum? – Is it Legal</vt:lpstr>
      <vt:lpstr>Challenges</vt:lpstr>
      <vt:lpstr>The Standardized Template Concept</vt:lpstr>
      <vt:lpstr>The Standardized Template (R20)</vt:lpstr>
      <vt:lpstr>DT System Coverage</vt:lpstr>
      <vt:lpstr>DT Lessons Learned</vt:lpstr>
      <vt:lpstr>FAQ’s</vt:lpstr>
      <vt:lpstr>Conclusion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Inkley</dc:creator>
  <cp:lastModifiedBy>Amanda Bredstrup</cp:lastModifiedBy>
  <cp:revision>12</cp:revision>
  <cp:lastPrinted>2025-07-24T20:37:30Z</cp:lastPrinted>
  <dcterms:created xsi:type="dcterms:W3CDTF">2022-09-23T19:36:19Z</dcterms:created>
  <dcterms:modified xsi:type="dcterms:W3CDTF">2025-07-29T12:59:19Z</dcterms:modified>
</cp:coreProperties>
</file>